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59" r:id="rId5"/>
    <p:sldId id="260" r:id="rId6"/>
    <p:sldId id="275" r:id="rId7"/>
    <p:sldId id="276" r:id="rId8"/>
    <p:sldId id="261" r:id="rId9"/>
    <p:sldId id="262" r:id="rId10"/>
    <p:sldId id="263" r:id="rId11"/>
    <p:sldId id="264" r:id="rId12"/>
    <p:sldId id="265" r:id="rId13"/>
    <p:sldId id="266" r:id="rId14"/>
    <p:sldId id="267" r:id="rId15"/>
    <p:sldId id="270" r:id="rId16"/>
    <p:sldId id="271" r:id="rId17"/>
    <p:sldId id="268" r:id="rId18"/>
    <p:sldId id="272" r:id="rId19"/>
    <p:sldId id="273" r:id="rId20"/>
    <p:sldId id="274"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72" autoAdjust="0"/>
    <p:restoredTop sz="94660"/>
  </p:normalViewPr>
  <p:slideViewPr>
    <p:cSldViewPr snapToGrid="0">
      <p:cViewPr varScale="1">
        <p:scale>
          <a:sx n="78" d="100"/>
          <a:sy n="78" d="100"/>
        </p:scale>
        <p:origin x="15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_rels/data3.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rawing3.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08B5B0-DB4E-4594-9CC0-5B0C37E9A7F6}"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3F245842-0D96-440F-B41B-63B77B0EC501}">
      <dgm:prSet/>
      <dgm:spPr/>
      <dgm:t>
        <a:bodyPr/>
        <a:lstStyle/>
        <a:p>
          <a:r>
            <a:rPr lang="en-GB"/>
            <a:t>•	Resource scarcity</a:t>
          </a:r>
          <a:endParaRPr lang="en-US"/>
        </a:p>
      </dgm:t>
    </dgm:pt>
    <dgm:pt modelId="{C679C563-8DA6-4BCB-A8DD-42944C8AF641}" type="parTrans" cxnId="{07FF309C-2870-4419-8253-15D3AC26F9D7}">
      <dgm:prSet/>
      <dgm:spPr/>
      <dgm:t>
        <a:bodyPr/>
        <a:lstStyle/>
        <a:p>
          <a:endParaRPr lang="en-US"/>
        </a:p>
      </dgm:t>
    </dgm:pt>
    <dgm:pt modelId="{08AEE2BB-12D1-444A-B170-C29D1EF786D4}" type="sibTrans" cxnId="{07FF309C-2870-4419-8253-15D3AC26F9D7}">
      <dgm:prSet/>
      <dgm:spPr/>
      <dgm:t>
        <a:bodyPr/>
        <a:lstStyle/>
        <a:p>
          <a:endParaRPr lang="en-US"/>
        </a:p>
      </dgm:t>
    </dgm:pt>
    <dgm:pt modelId="{6CCACB16-AA12-40A2-9637-6D40719FBE39}">
      <dgm:prSet/>
      <dgm:spPr/>
      <dgm:t>
        <a:bodyPr/>
        <a:lstStyle/>
        <a:p>
          <a:r>
            <a:rPr lang="en-GB"/>
            <a:t>•	Incompatible goals</a:t>
          </a:r>
          <a:endParaRPr lang="en-US"/>
        </a:p>
      </dgm:t>
    </dgm:pt>
    <dgm:pt modelId="{8E52C172-3519-452C-8238-81CE781FC4AA}" type="parTrans" cxnId="{127C2C13-1114-49C8-B114-975D1AD07347}">
      <dgm:prSet/>
      <dgm:spPr/>
      <dgm:t>
        <a:bodyPr/>
        <a:lstStyle/>
        <a:p>
          <a:endParaRPr lang="en-US"/>
        </a:p>
      </dgm:t>
    </dgm:pt>
    <dgm:pt modelId="{39804F0A-9F88-4636-A9D6-0FD6E4544C58}" type="sibTrans" cxnId="{127C2C13-1114-49C8-B114-975D1AD07347}">
      <dgm:prSet/>
      <dgm:spPr/>
      <dgm:t>
        <a:bodyPr/>
        <a:lstStyle/>
        <a:p>
          <a:endParaRPr lang="en-US"/>
        </a:p>
      </dgm:t>
    </dgm:pt>
    <dgm:pt modelId="{597DD68D-FDE4-47EC-A873-B833259903F2}">
      <dgm:prSet/>
      <dgm:spPr/>
      <dgm:t>
        <a:bodyPr/>
        <a:lstStyle/>
        <a:p>
          <a:r>
            <a:rPr lang="en-GB"/>
            <a:t>•	Conflicting perceptions, ideas, or beliefs</a:t>
          </a:r>
          <a:endParaRPr lang="en-US"/>
        </a:p>
      </dgm:t>
    </dgm:pt>
    <dgm:pt modelId="{ED2E80D8-9E56-466A-AE7B-F1E53BD8264F}" type="parTrans" cxnId="{7233E3F9-7E9A-432D-9E19-3392B81DCA13}">
      <dgm:prSet/>
      <dgm:spPr/>
      <dgm:t>
        <a:bodyPr/>
        <a:lstStyle/>
        <a:p>
          <a:endParaRPr lang="en-US"/>
        </a:p>
      </dgm:t>
    </dgm:pt>
    <dgm:pt modelId="{AD40EF1B-2920-4AFB-AE90-30B00567263F}" type="sibTrans" cxnId="{7233E3F9-7E9A-432D-9E19-3392B81DCA13}">
      <dgm:prSet/>
      <dgm:spPr/>
      <dgm:t>
        <a:bodyPr/>
        <a:lstStyle/>
        <a:p>
          <a:endParaRPr lang="en-US"/>
        </a:p>
      </dgm:t>
    </dgm:pt>
    <dgm:pt modelId="{31967026-2FD6-46CD-B6F0-8F8B4D2CF46D}">
      <dgm:prSet/>
      <dgm:spPr/>
      <dgm:t>
        <a:bodyPr/>
        <a:lstStyle/>
        <a:p>
          <a:r>
            <a:rPr lang="en-GB"/>
            <a:t>•	Differences between people</a:t>
          </a:r>
          <a:endParaRPr lang="en-US"/>
        </a:p>
      </dgm:t>
    </dgm:pt>
    <dgm:pt modelId="{BDFC5B92-D611-4200-8CDD-41D907137A1F}" type="parTrans" cxnId="{AE6A0F97-1678-4673-A1AD-774AFDF9E820}">
      <dgm:prSet/>
      <dgm:spPr/>
      <dgm:t>
        <a:bodyPr/>
        <a:lstStyle/>
        <a:p>
          <a:endParaRPr lang="en-US"/>
        </a:p>
      </dgm:t>
    </dgm:pt>
    <dgm:pt modelId="{FF78E4D1-065E-4439-A2AF-C94E973420F1}" type="sibTrans" cxnId="{AE6A0F97-1678-4673-A1AD-774AFDF9E820}">
      <dgm:prSet/>
      <dgm:spPr/>
      <dgm:t>
        <a:bodyPr/>
        <a:lstStyle/>
        <a:p>
          <a:endParaRPr lang="en-US"/>
        </a:p>
      </dgm:t>
    </dgm:pt>
    <dgm:pt modelId="{569FE7A7-6938-43FB-97A9-8E2FD751C979}">
      <dgm:prSet/>
      <dgm:spPr/>
      <dgm:t>
        <a:bodyPr/>
        <a:lstStyle/>
        <a:p>
          <a:r>
            <a:rPr lang="en-GB" dirty="0"/>
            <a:t>•	Conflicting thoughts/needs within an 	individual</a:t>
          </a:r>
          <a:endParaRPr lang="en-US" dirty="0"/>
        </a:p>
      </dgm:t>
    </dgm:pt>
    <dgm:pt modelId="{BF146D93-8379-40BB-892F-02DBB1CCFA8F}" type="parTrans" cxnId="{9B543951-C6DB-458E-B247-196F79F27BE9}">
      <dgm:prSet/>
      <dgm:spPr/>
      <dgm:t>
        <a:bodyPr/>
        <a:lstStyle/>
        <a:p>
          <a:endParaRPr lang="en-US"/>
        </a:p>
      </dgm:t>
    </dgm:pt>
    <dgm:pt modelId="{C5D8B6B2-3362-4705-8ED1-F55B43DE929A}" type="sibTrans" cxnId="{9B543951-C6DB-458E-B247-196F79F27BE9}">
      <dgm:prSet/>
      <dgm:spPr/>
      <dgm:t>
        <a:bodyPr/>
        <a:lstStyle/>
        <a:p>
          <a:endParaRPr lang="en-US"/>
        </a:p>
      </dgm:t>
    </dgm:pt>
    <dgm:pt modelId="{70A66D2B-856E-4258-91B8-7C3D97DD648A}">
      <dgm:prSet/>
      <dgm:spPr/>
      <dgm:t>
        <a:bodyPr/>
        <a:lstStyle/>
        <a:p>
          <a:r>
            <a:rPr lang="en-GB" dirty="0"/>
            <a:t>•	Lack of or poor communication</a:t>
          </a:r>
          <a:endParaRPr lang="en-US" dirty="0"/>
        </a:p>
      </dgm:t>
    </dgm:pt>
    <dgm:pt modelId="{DDEC9A21-11ED-473A-8562-1E1BEF1B411F}" type="parTrans" cxnId="{68F321A7-CA8A-426E-B349-C61B2214ECC9}">
      <dgm:prSet/>
      <dgm:spPr/>
      <dgm:t>
        <a:bodyPr/>
        <a:lstStyle/>
        <a:p>
          <a:endParaRPr lang="en-US"/>
        </a:p>
      </dgm:t>
    </dgm:pt>
    <dgm:pt modelId="{BD15B22C-1D5D-4E51-9311-A369E50BBE7E}" type="sibTrans" cxnId="{68F321A7-CA8A-426E-B349-C61B2214ECC9}">
      <dgm:prSet/>
      <dgm:spPr/>
      <dgm:t>
        <a:bodyPr/>
        <a:lstStyle/>
        <a:p>
          <a:endParaRPr lang="en-US"/>
        </a:p>
      </dgm:t>
    </dgm:pt>
    <dgm:pt modelId="{2082BBAD-4670-419B-854D-0091B4850F8F}" type="pres">
      <dgm:prSet presAssocID="{0F08B5B0-DB4E-4594-9CC0-5B0C37E9A7F6}" presName="linear" presStyleCnt="0">
        <dgm:presLayoutVars>
          <dgm:animLvl val="lvl"/>
          <dgm:resizeHandles val="exact"/>
        </dgm:presLayoutVars>
      </dgm:prSet>
      <dgm:spPr/>
    </dgm:pt>
    <dgm:pt modelId="{F3CA3992-44D7-45A8-9A54-911E14140261}" type="pres">
      <dgm:prSet presAssocID="{3F245842-0D96-440F-B41B-63B77B0EC501}" presName="parentText" presStyleLbl="node1" presStyleIdx="0" presStyleCnt="6">
        <dgm:presLayoutVars>
          <dgm:chMax val="0"/>
          <dgm:bulletEnabled val="1"/>
        </dgm:presLayoutVars>
      </dgm:prSet>
      <dgm:spPr/>
    </dgm:pt>
    <dgm:pt modelId="{89AD8CAD-1312-42D0-B2E5-0D2155496958}" type="pres">
      <dgm:prSet presAssocID="{08AEE2BB-12D1-444A-B170-C29D1EF786D4}" presName="spacer" presStyleCnt="0"/>
      <dgm:spPr/>
    </dgm:pt>
    <dgm:pt modelId="{62D182BE-AA6F-47E0-80F6-6CC8C6481946}" type="pres">
      <dgm:prSet presAssocID="{6CCACB16-AA12-40A2-9637-6D40719FBE39}" presName="parentText" presStyleLbl="node1" presStyleIdx="1" presStyleCnt="6">
        <dgm:presLayoutVars>
          <dgm:chMax val="0"/>
          <dgm:bulletEnabled val="1"/>
        </dgm:presLayoutVars>
      </dgm:prSet>
      <dgm:spPr/>
    </dgm:pt>
    <dgm:pt modelId="{5FD3FF3A-CD4E-4467-98BC-0E6470C831A1}" type="pres">
      <dgm:prSet presAssocID="{39804F0A-9F88-4636-A9D6-0FD6E4544C58}" presName="spacer" presStyleCnt="0"/>
      <dgm:spPr/>
    </dgm:pt>
    <dgm:pt modelId="{CD933B48-64F4-4981-ABAA-FE1169DD89BF}" type="pres">
      <dgm:prSet presAssocID="{597DD68D-FDE4-47EC-A873-B833259903F2}" presName="parentText" presStyleLbl="node1" presStyleIdx="2" presStyleCnt="6">
        <dgm:presLayoutVars>
          <dgm:chMax val="0"/>
          <dgm:bulletEnabled val="1"/>
        </dgm:presLayoutVars>
      </dgm:prSet>
      <dgm:spPr/>
    </dgm:pt>
    <dgm:pt modelId="{6FD811A4-1158-40C2-A276-91D120F3D3C7}" type="pres">
      <dgm:prSet presAssocID="{AD40EF1B-2920-4AFB-AE90-30B00567263F}" presName="spacer" presStyleCnt="0"/>
      <dgm:spPr/>
    </dgm:pt>
    <dgm:pt modelId="{B6D0478E-925C-4B8C-9DB7-872DB66B9013}" type="pres">
      <dgm:prSet presAssocID="{31967026-2FD6-46CD-B6F0-8F8B4D2CF46D}" presName="parentText" presStyleLbl="node1" presStyleIdx="3" presStyleCnt="6">
        <dgm:presLayoutVars>
          <dgm:chMax val="0"/>
          <dgm:bulletEnabled val="1"/>
        </dgm:presLayoutVars>
      </dgm:prSet>
      <dgm:spPr/>
    </dgm:pt>
    <dgm:pt modelId="{4DF66469-2978-44BC-80F4-5307F27E190D}" type="pres">
      <dgm:prSet presAssocID="{FF78E4D1-065E-4439-A2AF-C94E973420F1}" presName="spacer" presStyleCnt="0"/>
      <dgm:spPr/>
    </dgm:pt>
    <dgm:pt modelId="{D152D5D9-73C1-4000-A871-873CD46F06FA}" type="pres">
      <dgm:prSet presAssocID="{569FE7A7-6938-43FB-97A9-8E2FD751C979}" presName="parentText" presStyleLbl="node1" presStyleIdx="4" presStyleCnt="6">
        <dgm:presLayoutVars>
          <dgm:chMax val="0"/>
          <dgm:bulletEnabled val="1"/>
        </dgm:presLayoutVars>
      </dgm:prSet>
      <dgm:spPr/>
    </dgm:pt>
    <dgm:pt modelId="{975FE465-5B67-417A-BF3A-C4977B7A7AF2}" type="pres">
      <dgm:prSet presAssocID="{C5D8B6B2-3362-4705-8ED1-F55B43DE929A}" presName="spacer" presStyleCnt="0"/>
      <dgm:spPr/>
    </dgm:pt>
    <dgm:pt modelId="{BC79362D-B2B7-4832-82BA-613E5A46B0BB}" type="pres">
      <dgm:prSet presAssocID="{70A66D2B-856E-4258-91B8-7C3D97DD648A}" presName="parentText" presStyleLbl="node1" presStyleIdx="5" presStyleCnt="6">
        <dgm:presLayoutVars>
          <dgm:chMax val="0"/>
          <dgm:bulletEnabled val="1"/>
        </dgm:presLayoutVars>
      </dgm:prSet>
      <dgm:spPr/>
    </dgm:pt>
  </dgm:ptLst>
  <dgm:cxnLst>
    <dgm:cxn modelId="{127C2C13-1114-49C8-B114-975D1AD07347}" srcId="{0F08B5B0-DB4E-4594-9CC0-5B0C37E9A7F6}" destId="{6CCACB16-AA12-40A2-9637-6D40719FBE39}" srcOrd="1" destOrd="0" parTransId="{8E52C172-3519-452C-8238-81CE781FC4AA}" sibTransId="{39804F0A-9F88-4636-A9D6-0FD6E4544C58}"/>
    <dgm:cxn modelId="{5E7BB95B-E458-42A5-A9B3-91E40BE481FA}" type="presOf" srcId="{3F245842-0D96-440F-B41B-63B77B0EC501}" destId="{F3CA3992-44D7-45A8-9A54-911E14140261}" srcOrd="0" destOrd="0" presId="urn:microsoft.com/office/officeart/2005/8/layout/vList2"/>
    <dgm:cxn modelId="{9B543951-C6DB-458E-B247-196F79F27BE9}" srcId="{0F08B5B0-DB4E-4594-9CC0-5B0C37E9A7F6}" destId="{569FE7A7-6938-43FB-97A9-8E2FD751C979}" srcOrd="4" destOrd="0" parTransId="{BF146D93-8379-40BB-892F-02DBB1CCFA8F}" sibTransId="{C5D8B6B2-3362-4705-8ED1-F55B43DE929A}"/>
    <dgm:cxn modelId="{AEEEFD72-4EF8-4583-BE1E-5AEA7221A233}" type="presOf" srcId="{569FE7A7-6938-43FB-97A9-8E2FD751C979}" destId="{D152D5D9-73C1-4000-A871-873CD46F06FA}" srcOrd="0" destOrd="0" presId="urn:microsoft.com/office/officeart/2005/8/layout/vList2"/>
    <dgm:cxn modelId="{98164756-EF7D-4552-8E07-248A1950A8DB}" type="presOf" srcId="{6CCACB16-AA12-40A2-9637-6D40719FBE39}" destId="{62D182BE-AA6F-47E0-80F6-6CC8C6481946}" srcOrd="0" destOrd="0" presId="urn:microsoft.com/office/officeart/2005/8/layout/vList2"/>
    <dgm:cxn modelId="{AE6A0F97-1678-4673-A1AD-774AFDF9E820}" srcId="{0F08B5B0-DB4E-4594-9CC0-5B0C37E9A7F6}" destId="{31967026-2FD6-46CD-B6F0-8F8B4D2CF46D}" srcOrd="3" destOrd="0" parTransId="{BDFC5B92-D611-4200-8CDD-41D907137A1F}" sibTransId="{FF78E4D1-065E-4439-A2AF-C94E973420F1}"/>
    <dgm:cxn modelId="{07FF309C-2870-4419-8253-15D3AC26F9D7}" srcId="{0F08B5B0-DB4E-4594-9CC0-5B0C37E9A7F6}" destId="{3F245842-0D96-440F-B41B-63B77B0EC501}" srcOrd="0" destOrd="0" parTransId="{C679C563-8DA6-4BCB-A8DD-42944C8AF641}" sibTransId="{08AEE2BB-12D1-444A-B170-C29D1EF786D4}"/>
    <dgm:cxn modelId="{2E61A2A1-743B-49A3-9D12-68FD0E19AD1D}" type="presOf" srcId="{0F08B5B0-DB4E-4594-9CC0-5B0C37E9A7F6}" destId="{2082BBAD-4670-419B-854D-0091B4850F8F}" srcOrd="0" destOrd="0" presId="urn:microsoft.com/office/officeart/2005/8/layout/vList2"/>
    <dgm:cxn modelId="{FC2FE6A3-EDA9-431C-8053-6B6A20E0049C}" type="presOf" srcId="{31967026-2FD6-46CD-B6F0-8F8B4D2CF46D}" destId="{B6D0478E-925C-4B8C-9DB7-872DB66B9013}" srcOrd="0" destOrd="0" presId="urn:microsoft.com/office/officeart/2005/8/layout/vList2"/>
    <dgm:cxn modelId="{68F321A7-CA8A-426E-B349-C61B2214ECC9}" srcId="{0F08B5B0-DB4E-4594-9CC0-5B0C37E9A7F6}" destId="{70A66D2B-856E-4258-91B8-7C3D97DD648A}" srcOrd="5" destOrd="0" parTransId="{DDEC9A21-11ED-473A-8562-1E1BEF1B411F}" sibTransId="{BD15B22C-1D5D-4E51-9311-A369E50BBE7E}"/>
    <dgm:cxn modelId="{E2838DD4-8978-477D-9F39-1C072952A188}" type="presOf" srcId="{597DD68D-FDE4-47EC-A873-B833259903F2}" destId="{CD933B48-64F4-4981-ABAA-FE1169DD89BF}" srcOrd="0" destOrd="0" presId="urn:microsoft.com/office/officeart/2005/8/layout/vList2"/>
    <dgm:cxn modelId="{70DDFCDB-75D4-45A9-91B6-0CD9330DADF2}" type="presOf" srcId="{70A66D2B-856E-4258-91B8-7C3D97DD648A}" destId="{BC79362D-B2B7-4832-82BA-613E5A46B0BB}" srcOrd="0" destOrd="0" presId="urn:microsoft.com/office/officeart/2005/8/layout/vList2"/>
    <dgm:cxn modelId="{7233E3F9-7E9A-432D-9E19-3392B81DCA13}" srcId="{0F08B5B0-DB4E-4594-9CC0-5B0C37E9A7F6}" destId="{597DD68D-FDE4-47EC-A873-B833259903F2}" srcOrd="2" destOrd="0" parTransId="{ED2E80D8-9E56-466A-AE7B-F1E53BD8264F}" sibTransId="{AD40EF1B-2920-4AFB-AE90-30B00567263F}"/>
    <dgm:cxn modelId="{D7087CB8-B402-4D7B-A81F-D25BFE973057}" type="presParOf" srcId="{2082BBAD-4670-419B-854D-0091B4850F8F}" destId="{F3CA3992-44D7-45A8-9A54-911E14140261}" srcOrd="0" destOrd="0" presId="urn:microsoft.com/office/officeart/2005/8/layout/vList2"/>
    <dgm:cxn modelId="{16767AFA-0B30-4E84-AF3E-D33220594A37}" type="presParOf" srcId="{2082BBAD-4670-419B-854D-0091B4850F8F}" destId="{89AD8CAD-1312-42D0-B2E5-0D2155496958}" srcOrd="1" destOrd="0" presId="urn:microsoft.com/office/officeart/2005/8/layout/vList2"/>
    <dgm:cxn modelId="{E49679F4-199F-4D2E-BAE4-A9BCAC16CF76}" type="presParOf" srcId="{2082BBAD-4670-419B-854D-0091B4850F8F}" destId="{62D182BE-AA6F-47E0-80F6-6CC8C6481946}" srcOrd="2" destOrd="0" presId="urn:microsoft.com/office/officeart/2005/8/layout/vList2"/>
    <dgm:cxn modelId="{6091F711-5DF1-4974-94CE-C49117BC7FC4}" type="presParOf" srcId="{2082BBAD-4670-419B-854D-0091B4850F8F}" destId="{5FD3FF3A-CD4E-4467-98BC-0E6470C831A1}" srcOrd="3" destOrd="0" presId="urn:microsoft.com/office/officeart/2005/8/layout/vList2"/>
    <dgm:cxn modelId="{A113DDCB-77B2-44FC-887E-27141DABE24A}" type="presParOf" srcId="{2082BBAD-4670-419B-854D-0091B4850F8F}" destId="{CD933B48-64F4-4981-ABAA-FE1169DD89BF}" srcOrd="4" destOrd="0" presId="urn:microsoft.com/office/officeart/2005/8/layout/vList2"/>
    <dgm:cxn modelId="{C8640D50-5891-4E9D-BC9E-2964A10A9071}" type="presParOf" srcId="{2082BBAD-4670-419B-854D-0091B4850F8F}" destId="{6FD811A4-1158-40C2-A276-91D120F3D3C7}" srcOrd="5" destOrd="0" presId="urn:microsoft.com/office/officeart/2005/8/layout/vList2"/>
    <dgm:cxn modelId="{C00CB7FF-C52C-4FFA-84B1-A5688D8DF88F}" type="presParOf" srcId="{2082BBAD-4670-419B-854D-0091B4850F8F}" destId="{B6D0478E-925C-4B8C-9DB7-872DB66B9013}" srcOrd="6" destOrd="0" presId="urn:microsoft.com/office/officeart/2005/8/layout/vList2"/>
    <dgm:cxn modelId="{1DE30FD8-BD67-4960-8EAC-9477CEAC2F70}" type="presParOf" srcId="{2082BBAD-4670-419B-854D-0091B4850F8F}" destId="{4DF66469-2978-44BC-80F4-5307F27E190D}" srcOrd="7" destOrd="0" presId="urn:microsoft.com/office/officeart/2005/8/layout/vList2"/>
    <dgm:cxn modelId="{0C40E4C9-B545-43F2-850C-461F8D978C4C}" type="presParOf" srcId="{2082BBAD-4670-419B-854D-0091B4850F8F}" destId="{D152D5D9-73C1-4000-A871-873CD46F06FA}" srcOrd="8" destOrd="0" presId="urn:microsoft.com/office/officeart/2005/8/layout/vList2"/>
    <dgm:cxn modelId="{1697B667-89A3-496F-8D44-D98577EBE640}" type="presParOf" srcId="{2082BBAD-4670-419B-854D-0091B4850F8F}" destId="{975FE465-5B67-417A-BF3A-C4977B7A7AF2}" srcOrd="9" destOrd="0" presId="urn:microsoft.com/office/officeart/2005/8/layout/vList2"/>
    <dgm:cxn modelId="{5EFF76AA-AF71-41D8-8677-E037ACC5CDB1}" type="presParOf" srcId="{2082BBAD-4670-419B-854D-0091B4850F8F}" destId="{BC79362D-B2B7-4832-82BA-613E5A46B0BB}"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2DB0B89-1C87-45A8-B792-B00C73880A7B}" type="doc">
      <dgm:prSet loTypeId="urn:microsoft.com/office/officeart/2016/7/layout/BasicLinearProcessNumbered" loCatId="process" qsTypeId="urn:microsoft.com/office/officeart/2005/8/quickstyle/simple1" qsCatId="simple" csTypeId="urn:microsoft.com/office/officeart/2005/8/colors/colorful5" csCatId="colorful" phldr="1"/>
      <dgm:spPr/>
      <dgm:t>
        <a:bodyPr/>
        <a:lstStyle/>
        <a:p>
          <a:endParaRPr lang="en-GB"/>
        </a:p>
      </dgm:t>
    </dgm:pt>
    <dgm:pt modelId="{1536F12F-E54D-46D3-A63D-9926CFE18A31}">
      <dgm:prSet phldrT="[Text]"/>
      <dgm:spPr/>
      <dgm:t>
        <a:bodyPr/>
        <a:lstStyle/>
        <a:p>
          <a:r>
            <a:rPr lang="en-GB" dirty="0"/>
            <a:t>Engage / pay attention</a:t>
          </a:r>
        </a:p>
      </dgm:t>
    </dgm:pt>
    <dgm:pt modelId="{1A53EC08-16B4-49E9-8921-531708988F5D}" type="parTrans" cxnId="{7F0C816A-D188-4DB1-9E42-48D6CF7CCC40}">
      <dgm:prSet/>
      <dgm:spPr/>
      <dgm:t>
        <a:bodyPr/>
        <a:lstStyle/>
        <a:p>
          <a:endParaRPr lang="en-GB"/>
        </a:p>
      </dgm:t>
    </dgm:pt>
    <dgm:pt modelId="{0419713F-319B-4EC3-8AA6-C59290B069A1}" type="sibTrans" cxnId="{7F0C816A-D188-4DB1-9E42-48D6CF7CCC40}">
      <dgm:prSet phldrT="1"/>
      <dgm:spPr/>
      <dgm:t>
        <a:bodyPr/>
        <a:lstStyle/>
        <a:p>
          <a:r>
            <a:rPr lang="en-GB"/>
            <a:t>1</a:t>
          </a:r>
        </a:p>
      </dgm:t>
    </dgm:pt>
    <dgm:pt modelId="{7DF32279-6F5C-4DA8-AA06-9A040329E93D}">
      <dgm:prSet phldrT="[Text]"/>
      <dgm:spPr/>
      <dgm:t>
        <a:bodyPr/>
        <a:lstStyle/>
        <a:p>
          <a:r>
            <a:rPr lang="en-GB" dirty="0"/>
            <a:t>Express concern</a:t>
          </a:r>
        </a:p>
      </dgm:t>
    </dgm:pt>
    <dgm:pt modelId="{0BC3E5B4-3C4C-47B2-8976-A8C0A89E5217}" type="parTrans" cxnId="{2EFEBC10-CBF4-433B-A96A-BB9B998633AF}">
      <dgm:prSet/>
      <dgm:spPr/>
      <dgm:t>
        <a:bodyPr/>
        <a:lstStyle/>
        <a:p>
          <a:endParaRPr lang="en-GB"/>
        </a:p>
      </dgm:t>
    </dgm:pt>
    <dgm:pt modelId="{0A76BFD1-4375-4030-AF41-1F5640B15704}" type="sibTrans" cxnId="{2EFEBC10-CBF4-433B-A96A-BB9B998633AF}">
      <dgm:prSet phldrT="2"/>
      <dgm:spPr/>
      <dgm:t>
        <a:bodyPr/>
        <a:lstStyle/>
        <a:p>
          <a:r>
            <a:rPr lang="en-GB"/>
            <a:t>2</a:t>
          </a:r>
        </a:p>
      </dgm:t>
    </dgm:pt>
    <dgm:pt modelId="{0A453CA2-A216-41D7-AA0A-4DEDE29ACB05}">
      <dgm:prSet phldrT="[Text]"/>
      <dgm:spPr/>
      <dgm:t>
        <a:bodyPr/>
        <a:lstStyle/>
        <a:p>
          <a:r>
            <a:rPr lang="en-GB" dirty="0"/>
            <a:t>Agree problem</a:t>
          </a:r>
        </a:p>
      </dgm:t>
    </dgm:pt>
    <dgm:pt modelId="{52FBEBAE-D38E-4FD8-A097-DAC7C93CBBDF}" type="parTrans" cxnId="{A3D58574-D288-4E81-B628-B2CB60298D57}">
      <dgm:prSet/>
      <dgm:spPr/>
      <dgm:t>
        <a:bodyPr/>
        <a:lstStyle/>
        <a:p>
          <a:endParaRPr lang="en-GB"/>
        </a:p>
      </dgm:t>
    </dgm:pt>
    <dgm:pt modelId="{9C57A074-05CA-4510-B52C-A00326664B8C}" type="sibTrans" cxnId="{A3D58574-D288-4E81-B628-B2CB60298D57}">
      <dgm:prSet phldrT="3"/>
      <dgm:spPr/>
      <dgm:t>
        <a:bodyPr/>
        <a:lstStyle/>
        <a:p>
          <a:r>
            <a:rPr lang="en-GB"/>
            <a:t>3</a:t>
          </a:r>
        </a:p>
      </dgm:t>
    </dgm:pt>
    <dgm:pt modelId="{C71F54B9-E6A9-4CD2-9EA8-41C2538CBA44}">
      <dgm:prSet/>
      <dgm:spPr/>
      <dgm:t>
        <a:bodyPr/>
        <a:lstStyle/>
        <a:p>
          <a:r>
            <a:rPr lang="en-GB" dirty="0"/>
            <a:t>Propose action</a:t>
          </a:r>
        </a:p>
      </dgm:t>
    </dgm:pt>
    <dgm:pt modelId="{F49B1A77-0310-4C6A-A5BE-213F4D23EDA5}" type="parTrans" cxnId="{CCFE17B3-031C-4C45-B351-5A27452018E1}">
      <dgm:prSet/>
      <dgm:spPr/>
      <dgm:t>
        <a:bodyPr/>
        <a:lstStyle/>
        <a:p>
          <a:endParaRPr lang="en-GB"/>
        </a:p>
      </dgm:t>
    </dgm:pt>
    <dgm:pt modelId="{4DBA46FC-0BB7-4EE5-91B8-3A5F644F2F7E}" type="sibTrans" cxnId="{CCFE17B3-031C-4C45-B351-5A27452018E1}">
      <dgm:prSet phldrT="4"/>
      <dgm:spPr/>
      <dgm:t>
        <a:bodyPr/>
        <a:lstStyle/>
        <a:p>
          <a:r>
            <a:rPr lang="en-GB"/>
            <a:t>4</a:t>
          </a:r>
        </a:p>
      </dgm:t>
    </dgm:pt>
    <dgm:pt modelId="{F6BA9055-54D0-4D60-B4E3-05F4F7A42B73}">
      <dgm:prSet/>
      <dgm:spPr/>
      <dgm:t>
        <a:bodyPr/>
        <a:lstStyle/>
        <a:p>
          <a:r>
            <a:rPr lang="en-GB" dirty="0"/>
            <a:t>Reach decision</a:t>
          </a:r>
        </a:p>
      </dgm:t>
    </dgm:pt>
    <dgm:pt modelId="{41DC8B0E-05B4-4BC3-9686-E571C0ED8165}" type="parTrans" cxnId="{B794EF54-0319-4BA3-B7AD-AEC4D6A4AE99}">
      <dgm:prSet/>
      <dgm:spPr/>
      <dgm:t>
        <a:bodyPr/>
        <a:lstStyle/>
        <a:p>
          <a:endParaRPr lang="en-GB"/>
        </a:p>
      </dgm:t>
    </dgm:pt>
    <dgm:pt modelId="{7FE71CBA-1985-405B-8C78-E58AD3062708}" type="sibTrans" cxnId="{B794EF54-0319-4BA3-B7AD-AEC4D6A4AE99}">
      <dgm:prSet phldrT="5"/>
      <dgm:spPr/>
      <dgm:t>
        <a:bodyPr/>
        <a:lstStyle/>
        <a:p>
          <a:r>
            <a:rPr lang="en-GB"/>
            <a:t>5</a:t>
          </a:r>
        </a:p>
      </dgm:t>
    </dgm:pt>
    <dgm:pt modelId="{A69850A5-A276-4CC3-B78B-6662809CEC20}" type="pres">
      <dgm:prSet presAssocID="{62DB0B89-1C87-45A8-B792-B00C73880A7B}" presName="Name0" presStyleCnt="0">
        <dgm:presLayoutVars>
          <dgm:animLvl val="lvl"/>
          <dgm:resizeHandles val="exact"/>
        </dgm:presLayoutVars>
      </dgm:prSet>
      <dgm:spPr/>
    </dgm:pt>
    <dgm:pt modelId="{460ABF6C-A5E4-4549-BCE4-C6E02D186E16}" type="pres">
      <dgm:prSet presAssocID="{1536F12F-E54D-46D3-A63D-9926CFE18A31}" presName="compositeNode" presStyleCnt="0">
        <dgm:presLayoutVars>
          <dgm:bulletEnabled val="1"/>
        </dgm:presLayoutVars>
      </dgm:prSet>
      <dgm:spPr/>
    </dgm:pt>
    <dgm:pt modelId="{E808E561-DE54-47B7-A8D5-AD60202EF862}" type="pres">
      <dgm:prSet presAssocID="{1536F12F-E54D-46D3-A63D-9926CFE18A31}" presName="bgRect" presStyleLbl="bgAccFollowNode1" presStyleIdx="0" presStyleCnt="5"/>
      <dgm:spPr/>
    </dgm:pt>
    <dgm:pt modelId="{426624FA-569A-459F-9DA6-417D14FB75AA}" type="pres">
      <dgm:prSet presAssocID="{0419713F-319B-4EC3-8AA6-C59290B069A1}" presName="sibTransNodeCircle" presStyleLbl="alignNode1" presStyleIdx="0" presStyleCnt="10">
        <dgm:presLayoutVars>
          <dgm:chMax val="0"/>
          <dgm:bulletEnabled/>
        </dgm:presLayoutVars>
      </dgm:prSet>
      <dgm:spPr/>
    </dgm:pt>
    <dgm:pt modelId="{236632EB-DBF9-4956-813B-603F7C489879}" type="pres">
      <dgm:prSet presAssocID="{1536F12F-E54D-46D3-A63D-9926CFE18A31}" presName="bottomLine" presStyleLbl="alignNode1" presStyleIdx="1" presStyleCnt="10">
        <dgm:presLayoutVars/>
      </dgm:prSet>
      <dgm:spPr/>
    </dgm:pt>
    <dgm:pt modelId="{9D61AAC5-5A1C-4213-8F54-88F42550BBFF}" type="pres">
      <dgm:prSet presAssocID="{1536F12F-E54D-46D3-A63D-9926CFE18A31}" presName="nodeText" presStyleLbl="bgAccFollowNode1" presStyleIdx="0" presStyleCnt="5">
        <dgm:presLayoutVars>
          <dgm:bulletEnabled val="1"/>
        </dgm:presLayoutVars>
      </dgm:prSet>
      <dgm:spPr/>
    </dgm:pt>
    <dgm:pt modelId="{E7759C42-5977-4703-AC1E-24ECEB1BBB67}" type="pres">
      <dgm:prSet presAssocID="{0419713F-319B-4EC3-8AA6-C59290B069A1}" presName="sibTrans" presStyleCnt="0"/>
      <dgm:spPr/>
    </dgm:pt>
    <dgm:pt modelId="{3A67FDF1-E86D-4BF6-AB6B-B16B45AB6C72}" type="pres">
      <dgm:prSet presAssocID="{7DF32279-6F5C-4DA8-AA06-9A040329E93D}" presName="compositeNode" presStyleCnt="0">
        <dgm:presLayoutVars>
          <dgm:bulletEnabled val="1"/>
        </dgm:presLayoutVars>
      </dgm:prSet>
      <dgm:spPr/>
    </dgm:pt>
    <dgm:pt modelId="{1B9C9217-2691-43A6-B043-6EEC51E711C9}" type="pres">
      <dgm:prSet presAssocID="{7DF32279-6F5C-4DA8-AA06-9A040329E93D}" presName="bgRect" presStyleLbl="bgAccFollowNode1" presStyleIdx="1" presStyleCnt="5"/>
      <dgm:spPr/>
    </dgm:pt>
    <dgm:pt modelId="{96384BF5-F009-4341-BB22-0979E66D8A86}" type="pres">
      <dgm:prSet presAssocID="{0A76BFD1-4375-4030-AF41-1F5640B15704}" presName="sibTransNodeCircle" presStyleLbl="alignNode1" presStyleIdx="2" presStyleCnt="10">
        <dgm:presLayoutVars>
          <dgm:chMax val="0"/>
          <dgm:bulletEnabled/>
        </dgm:presLayoutVars>
      </dgm:prSet>
      <dgm:spPr/>
    </dgm:pt>
    <dgm:pt modelId="{23B65A31-5CC0-472C-9E75-9C4EE6E322F5}" type="pres">
      <dgm:prSet presAssocID="{7DF32279-6F5C-4DA8-AA06-9A040329E93D}" presName="bottomLine" presStyleLbl="alignNode1" presStyleIdx="3" presStyleCnt="10">
        <dgm:presLayoutVars/>
      </dgm:prSet>
      <dgm:spPr/>
    </dgm:pt>
    <dgm:pt modelId="{FB0583BD-7BF9-46E4-8504-CE98BD3DE4D9}" type="pres">
      <dgm:prSet presAssocID="{7DF32279-6F5C-4DA8-AA06-9A040329E93D}" presName="nodeText" presStyleLbl="bgAccFollowNode1" presStyleIdx="1" presStyleCnt="5">
        <dgm:presLayoutVars>
          <dgm:bulletEnabled val="1"/>
        </dgm:presLayoutVars>
      </dgm:prSet>
      <dgm:spPr/>
    </dgm:pt>
    <dgm:pt modelId="{3F096CD9-A574-4E0C-8940-7D52EB7D6EAC}" type="pres">
      <dgm:prSet presAssocID="{0A76BFD1-4375-4030-AF41-1F5640B15704}" presName="sibTrans" presStyleCnt="0"/>
      <dgm:spPr/>
    </dgm:pt>
    <dgm:pt modelId="{67926F75-C2FC-4F6B-9995-8A39B8661E24}" type="pres">
      <dgm:prSet presAssocID="{0A453CA2-A216-41D7-AA0A-4DEDE29ACB05}" presName="compositeNode" presStyleCnt="0">
        <dgm:presLayoutVars>
          <dgm:bulletEnabled val="1"/>
        </dgm:presLayoutVars>
      </dgm:prSet>
      <dgm:spPr/>
    </dgm:pt>
    <dgm:pt modelId="{F7561E15-0273-4F36-AC5E-F6331847C050}" type="pres">
      <dgm:prSet presAssocID="{0A453CA2-A216-41D7-AA0A-4DEDE29ACB05}" presName="bgRect" presStyleLbl="bgAccFollowNode1" presStyleIdx="2" presStyleCnt="5"/>
      <dgm:spPr/>
    </dgm:pt>
    <dgm:pt modelId="{902F3711-B35E-4D91-B397-128907A17065}" type="pres">
      <dgm:prSet presAssocID="{9C57A074-05CA-4510-B52C-A00326664B8C}" presName="sibTransNodeCircle" presStyleLbl="alignNode1" presStyleIdx="4" presStyleCnt="10">
        <dgm:presLayoutVars>
          <dgm:chMax val="0"/>
          <dgm:bulletEnabled/>
        </dgm:presLayoutVars>
      </dgm:prSet>
      <dgm:spPr/>
    </dgm:pt>
    <dgm:pt modelId="{1A77DFB5-5DE0-41F7-B166-A9DB6B88709A}" type="pres">
      <dgm:prSet presAssocID="{0A453CA2-A216-41D7-AA0A-4DEDE29ACB05}" presName="bottomLine" presStyleLbl="alignNode1" presStyleIdx="5" presStyleCnt="10">
        <dgm:presLayoutVars/>
      </dgm:prSet>
      <dgm:spPr/>
    </dgm:pt>
    <dgm:pt modelId="{6EE65A4F-3BA1-418E-BE97-7718C36E4244}" type="pres">
      <dgm:prSet presAssocID="{0A453CA2-A216-41D7-AA0A-4DEDE29ACB05}" presName="nodeText" presStyleLbl="bgAccFollowNode1" presStyleIdx="2" presStyleCnt="5">
        <dgm:presLayoutVars>
          <dgm:bulletEnabled val="1"/>
        </dgm:presLayoutVars>
      </dgm:prSet>
      <dgm:spPr/>
    </dgm:pt>
    <dgm:pt modelId="{4DC6403C-5DA7-4662-8100-8C9AB53B4567}" type="pres">
      <dgm:prSet presAssocID="{9C57A074-05CA-4510-B52C-A00326664B8C}" presName="sibTrans" presStyleCnt="0"/>
      <dgm:spPr/>
    </dgm:pt>
    <dgm:pt modelId="{54945BA8-3E86-4677-8B58-B28EA41E0D22}" type="pres">
      <dgm:prSet presAssocID="{C71F54B9-E6A9-4CD2-9EA8-41C2538CBA44}" presName="compositeNode" presStyleCnt="0">
        <dgm:presLayoutVars>
          <dgm:bulletEnabled val="1"/>
        </dgm:presLayoutVars>
      </dgm:prSet>
      <dgm:spPr/>
    </dgm:pt>
    <dgm:pt modelId="{EB866C1E-4FEC-45C2-B6E4-15135EF73C49}" type="pres">
      <dgm:prSet presAssocID="{C71F54B9-E6A9-4CD2-9EA8-41C2538CBA44}" presName="bgRect" presStyleLbl="bgAccFollowNode1" presStyleIdx="3" presStyleCnt="5"/>
      <dgm:spPr/>
    </dgm:pt>
    <dgm:pt modelId="{2DA31369-CDB1-4E54-98DB-F0868FB8AF0E}" type="pres">
      <dgm:prSet presAssocID="{4DBA46FC-0BB7-4EE5-91B8-3A5F644F2F7E}" presName="sibTransNodeCircle" presStyleLbl="alignNode1" presStyleIdx="6" presStyleCnt="10">
        <dgm:presLayoutVars>
          <dgm:chMax val="0"/>
          <dgm:bulletEnabled/>
        </dgm:presLayoutVars>
      </dgm:prSet>
      <dgm:spPr/>
    </dgm:pt>
    <dgm:pt modelId="{0A426767-CE16-49BF-AD4A-577F58294921}" type="pres">
      <dgm:prSet presAssocID="{C71F54B9-E6A9-4CD2-9EA8-41C2538CBA44}" presName="bottomLine" presStyleLbl="alignNode1" presStyleIdx="7" presStyleCnt="10">
        <dgm:presLayoutVars/>
      </dgm:prSet>
      <dgm:spPr/>
    </dgm:pt>
    <dgm:pt modelId="{71C02430-EA6F-4A97-92EC-15F507C14E16}" type="pres">
      <dgm:prSet presAssocID="{C71F54B9-E6A9-4CD2-9EA8-41C2538CBA44}" presName="nodeText" presStyleLbl="bgAccFollowNode1" presStyleIdx="3" presStyleCnt="5">
        <dgm:presLayoutVars>
          <dgm:bulletEnabled val="1"/>
        </dgm:presLayoutVars>
      </dgm:prSet>
      <dgm:spPr/>
    </dgm:pt>
    <dgm:pt modelId="{BF15419E-2B3C-4105-9E13-4116B804A68F}" type="pres">
      <dgm:prSet presAssocID="{4DBA46FC-0BB7-4EE5-91B8-3A5F644F2F7E}" presName="sibTrans" presStyleCnt="0"/>
      <dgm:spPr/>
    </dgm:pt>
    <dgm:pt modelId="{236AC7E5-9DFA-4A44-96D4-43A748CD3034}" type="pres">
      <dgm:prSet presAssocID="{F6BA9055-54D0-4D60-B4E3-05F4F7A42B73}" presName="compositeNode" presStyleCnt="0">
        <dgm:presLayoutVars>
          <dgm:bulletEnabled val="1"/>
        </dgm:presLayoutVars>
      </dgm:prSet>
      <dgm:spPr/>
    </dgm:pt>
    <dgm:pt modelId="{75496CFC-E3D9-4856-9A40-0C265BEBED40}" type="pres">
      <dgm:prSet presAssocID="{F6BA9055-54D0-4D60-B4E3-05F4F7A42B73}" presName="bgRect" presStyleLbl="bgAccFollowNode1" presStyleIdx="4" presStyleCnt="5"/>
      <dgm:spPr/>
    </dgm:pt>
    <dgm:pt modelId="{E676B68D-295B-49ED-9628-6A3860D71DB8}" type="pres">
      <dgm:prSet presAssocID="{7FE71CBA-1985-405B-8C78-E58AD3062708}" presName="sibTransNodeCircle" presStyleLbl="alignNode1" presStyleIdx="8" presStyleCnt="10">
        <dgm:presLayoutVars>
          <dgm:chMax val="0"/>
          <dgm:bulletEnabled/>
        </dgm:presLayoutVars>
      </dgm:prSet>
      <dgm:spPr/>
    </dgm:pt>
    <dgm:pt modelId="{F63B7FA3-251A-4163-A391-1BB067915FCD}" type="pres">
      <dgm:prSet presAssocID="{F6BA9055-54D0-4D60-B4E3-05F4F7A42B73}" presName="bottomLine" presStyleLbl="alignNode1" presStyleIdx="9" presStyleCnt="10">
        <dgm:presLayoutVars/>
      </dgm:prSet>
      <dgm:spPr/>
    </dgm:pt>
    <dgm:pt modelId="{23C3CDF8-D19E-42C6-86A7-48F0055C7961}" type="pres">
      <dgm:prSet presAssocID="{F6BA9055-54D0-4D60-B4E3-05F4F7A42B73}" presName="nodeText" presStyleLbl="bgAccFollowNode1" presStyleIdx="4" presStyleCnt="5">
        <dgm:presLayoutVars>
          <dgm:bulletEnabled val="1"/>
        </dgm:presLayoutVars>
      </dgm:prSet>
      <dgm:spPr/>
    </dgm:pt>
  </dgm:ptLst>
  <dgm:cxnLst>
    <dgm:cxn modelId="{2EFEBC10-CBF4-433B-A96A-BB9B998633AF}" srcId="{62DB0B89-1C87-45A8-B792-B00C73880A7B}" destId="{7DF32279-6F5C-4DA8-AA06-9A040329E93D}" srcOrd="1" destOrd="0" parTransId="{0BC3E5B4-3C4C-47B2-8976-A8C0A89E5217}" sibTransId="{0A76BFD1-4375-4030-AF41-1F5640B15704}"/>
    <dgm:cxn modelId="{50DBA131-DCAD-4A0F-93A3-B5DE656A03BC}" type="presOf" srcId="{0419713F-319B-4EC3-8AA6-C59290B069A1}" destId="{426624FA-569A-459F-9DA6-417D14FB75AA}" srcOrd="0" destOrd="0" presId="urn:microsoft.com/office/officeart/2016/7/layout/BasicLinearProcessNumbered"/>
    <dgm:cxn modelId="{559C2338-6A84-4564-BC8B-32F10292EE01}" type="presOf" srcId="{1536F12F-E54D-46D3-A63D-9926CFE18A31}" destId="{9D61AAC5-5A1C-4213-8F54-88F42550BBFF}" srcOrd="1" destOrd="0" presId="urn:microsoft.com/office/officeart/2016/7/layout/BasicLinearProcessNumbered"/>
    <dgm:cxn modelId="{8A527465-6F64-4E99-8451-CE2ACFD431EA}" type="presOf" srcId="{7FE71CBA-1985-405B-8C78-E58AD3062708}" destId="{E676B68D-295B-49ED-9628-6A3860D71DB8}" srcOrd="0" destOrd="0" presId="urn:microsoft.com/office/officeart/2016/7/layout/BasicLinearProcessNumbered"/>
    <dgm:cxn modelId="{7A032F46-C42B-4A64-A35A-7B315C26F6EB}" type="presOf" srcId="{62DB0B89-1C87-45A8-B792-B00C73880A7B}" destId="{A69850A5-A276-4CC3-B78B-6662809CEC20}" srcOrd="0" destOrd="0" presId="urn:microsoft.com/office/officeart/2016/7/layout/BasicLinearProcessNumbered"/>
    <dgm:cxn modelId="{96FDF249-EA2D-4370-9A48-A8874FB21134}" type="presOf" srcId="{F6BA9055-54D0-4D60-B4E3-05F4F7A42B73}" destId="{23C3CDF8-D19E-42C6-86A7-48F0055C7961}" srcOrd="1" destOrd="0" presId="urn:microsoft.com/office/officeart/2016/7/layout/BasicLinearProcessNumbered"/>
    <dgm:cxn modelId="{7F0C816A-D188-4DB1-9E42-48D6CF7CCC40}" srcId="{62DB0B89-1C87-45A8-B792-B00C73880A7B}" destId="{1536F12F-E54D-46D3-A63D-9926CFE18A31}" srcOrd="0" destOrd="0" parTransId="{1A53EC08-16B4-49E9-8921-531708988F5D}" sibTransId="{0419713F-319B-4EC3-8AA6-C59290B069A1}"/>
    <dgm:cxn modelId="{A3D58574-D288-4E81-B628-B2CB60298D57}" srcId="{62DB0B89-1C87-45A8-B792-B00C73880A7B}" destId="{0A453CA2-A216-41D7-AA0A-4DEDE29ACB05}" srcOrd="2" destOrd="0" parTransId="{52FBEBAE-D38E-4FD8-A097-DAC7C93CBBDF}" sibTransId="{9C57A074-05CA-4510-B52C-A00326664B8C}"/>
    <dgm:cxn modelId="{B794EF54-0319-4BA3-B7AD-AEC4D6A4AE99}" srcId="{62DB0B89-1C87-45A8-B792-B00C73880A7B}" destId="{F6BA9055-54D0-4D60-B4E3-05F4F7A42B73}" srcOrd="4" destOrd="0" parTransId="{41DC8B0E-05B4-4BC3-9686-E571C0ED8165}" sibTransId="{7FE71CBA-1985-405B-8C78-E58AD3062708}"/>
    <dgm:cxn modelId="{2C13D65A-F02D-4060-ACBC-E390FA99BC15}" type="presOf" srcId="{C71F54B9-E6A9-4CD2-9EA8-41C2538CBA44}" destId="{EB866C1E-4FEC-45C2-B6E4-15135EF73C49}" srcOrd="0" destOrd="0" presId="urn:microsoft.com/office/officeart/2016/7/layout/BasicLinearProcessNumbered"/>
    <dgm:cxn modelId="{B546797B-4D10-4232-8798-FB4B788F02FD}" type="presOf" srcId="{9C57A074-05CA-4510-B52C-A00326664B8C}" destId="{902F3711-B35E-4D91-B397-128907A17065}" srcOrd="0" destOrd="0" presId="urn:microsoft.com/office/officeart/2016/7/layout/BasicLinearProcessNumbered"/>
    <dgm:cxn modelId="{E665BF8A-5234-4ED3-BE42-46D971DEF985}" type="presOf" srcId="{0A76BFD1-4375-4030-AF41-1F5640B15704}" destId="{96384BF5-F009-4341-BB22-0979E66D8A86}" srcOrd="0" destOrd="0" presId="urn:microsoft.com/office/officeart/2016/7/layout/BasicLinearProcessNumbered"/>
    <dgm:cxn modelId="{8A551F97-7EAA-494B-89FD-EF705C7F078E}" type="presOf" srcId="{4DBA46FC-0BB7-4EE5-91B8-3A5F644F2F7E}" destId="{2DA31369-CDB1-4E54-98DB-F0868FB8AF0E}" srcOrd="0" destOrd="0" presId="urn:microsoft.com/office/officeart/2016/7/layout/BasicLinearProcessNumbered"/>
    <dgm:cxn modelId="{D85C5AB0-24DA-43EA-A7B4-22252A1CDB21}" type="presOf" srcId="{7DF32279-6F5C-4DA8-AA06-9A040329E93D}" destId="{1B9C9217-2691-43A6-B043-6EEC51E711C9}" srcOrd="0" destOrd="0" presId="urn:microsoft.com/office/officeart/2016/7/layout/BasicLinearProcessNumbered"/>
    <dgm:cxn modelId="{CCFE17B3-031C-4C45-B351-5A27452018E1}" srcId="{62DB0B89-1C87-45A8-B792-B00C73880A7B}" destId="{C71F54B9-E6A9-4CD2-9EA8-41C2538CBA44}" srcOrd="3" destOrd="0" parTransId="{F49B1A77-0310-4C6A-A5BE-213F4D23EDA5}" sibTransId="{4DBA46FC-0BB7-4EE5-91B8-3A5F644F2F7E}"/>
    <dgm:cxn modelId="{EB7C17B8-5D3F-4D9D-A3E4-C36434D3EB61}" type="presOf" srcId="{0A453CA2-A216-41D7-AA0A-4DEDE29ACB05}" destId="{F7561E15-0273-4F36-AC5E-F6331847C050}" srcOrd="0" destOrd="0" presId="urn:microsoft.com/office/officeart/2016/7/layout/BasicLinearProcessNumbered"/>
    <dgm:cxn modelId="{B94BFDB8-C04D-478F-8FC9-75DE2B24FE0E}" type="presOf" srcId="{7DF32279-6F5C-4DA8-AA06-9A040329E93D}" destId="{FB0583BD-7BF9-46E4-8504-CE98BD3DE4D9}" srcOrd="1" destOrd="0" presId="urn:microsoft.com/office/officeart/2016/7/layout/BasicLinearProcessNumbered"/>
    <dgm:cxn modelId="{93FBE8C0-C249-451B-90B5-DC838B1E5A1B}" type="presOf" srcId="{C71F54B9-E6A9-4CD2-9EA8-41C2538CBA44}" destId="{71C02430-EA6F-4A97-92EC-15F507C14E16}" srcOrd="1" destOrd="0" presId="urn:microsoft.com/office/officeart/2016/7/layout/BasicLinearProcessNumbered"/>
    <dgm:cxn modelId="{E8BB85C3-8EF2-4635-A20B-A4A0063AF5EC}" type="presOf" srcId="{1536F12F-E54D-46D3-A63D-9926CFE18A31}" destId="{E808E561-DE54-47B7-A8D5-AD60202EF862}" srcOrd="0" destOrd="0" presId="urn:microsoft.com/office/officeart/2016/7/layout/BasicLinearProcessNumbered"/>
    <dgm:cxn modelId="{47F3F2DA-C716-4D13-9500-FDA51EB714B3}" type="presOf" srcId="{0A453CA2-A216-41D7-AA0A-4DEDE29ACB05}" destId="{6EE65A4F-3BA1-418E-BE97-7718C36E4244}" srcOrd="1" destOrd="0" presId="urn:microsoft.com/office/officeart/2016/7/layout/BasicLinearProcessNumbered"/>
    <dgm:cxn modelId="{EBCEE8E1-6286-475F-9455-4137C65A4008}" type="presOf" srcId="{F6BA9055-54D0-4D60-B4E3-05F4F7A42B73}" destId="{75496CFC-E3D9-4856-9A40-0C265BEBED40}" srcOrd="0" destOrd="0" presId="urn:microsoft.com/office/officeart/2016/7/layout/BasicLinearProcessNumbered"/>
    <dgm:cxn modelId="{2E1911B5-CF01-492E-BB0E-75708987C97A}" type="presParOf" srcId="{A69850A5-A276-4CC3-B78B-6662809CEC20}" destId="{460ABF6C-A5E4-4549-BCE4-C6E02D186E16}" srcOrd="0" destOrd="0" presId="urn:microsoft.com/office/officeart/2016/7/layout/BasicLinearProcessNumbered"/>
    <dgm:cxn modelId="{1D8E34CD-2725-4DF9-8B06-2F7A742F45C1}" type="presParOf" srcId="{460ABF6C-A5E4-4549-BCE4-C6E02D186E16}" destId="{E808E561-DE54-47B7-A8D5-AD60202EF862}" srcOrd="0" destOrd="0" presId="urn:microsoft.com/office/officeart/2016/7/layout/BasicLinearProcessNumbered"/>
    <dgm:cxn modelId="{F21B1C01-FD0B-455F-8335-D68787359CE7}" type="presParOf" srcId="{460ABF6C-A5E4-4549-BCE4-C6E02D186E16}" destId="{426624FA-569A-459F-9DA6-417D14FB75AA}" srcOrd="1" destOrd="0" presId="urn:microsoft.com/office/officeart/2016/7/layout/BasicLinearProcessNumbered"/>
    <dgm:cxn modelId="{6DFF32EB-B216-4E75-8813-6D0C7BEEB185}" type="presParOf" srcId="{460ABF6C-A5E4-4549-BCE4-C6E02D186E16}" destId="{236632EB-DBF9-4956-813B-603F7C489879}" srcOrd="2" destOrd="0" presId="urn:microsoft.com/office/officeart/2016/7/layout/BasicLinearProcessNumbered"/>
    <dgm:cxn modelId="{98377129-57CC-4625-B40C-E315D4C7AFA6}" type="presParOf" srcId="{460ABF6C-A5E4-4549-BCE4-C6E02D186E16}" destId="{9D61AAC5-5A1C-4213-8F54-88F42550BBFF}" srcOrd="3" destOrd="0" presId="urn:microsoft.com/office/officeart/2016/7/layout/BasicLinearProcessNumbered"/>
    <dgm:cxn modelId="{1BCDE605-FB2B-4E89-A087-FB515D23833F}" type="presParOf" srcId="{A69850A5-A276-4CC3-B78B-6662809CEC20}" destId="{E7759C42-5977-4703-AC1E-24ECEB1BBB67}" srcOrd="1" destOrd="0" presId="urn:microsoft.com/office/officeart/2016/7/layout/BasicLinearProcessNumbered"/>
    <dgm:cxn modelId="{19123D26-7C14-464A-8D10-11F26989D542}" type="presParOf" srcId="{A69850A5-A276-4CC3-B78B-6662809CEC20}" destId="{3A67FDF1-E86D-4BF6-AB6B-B16B45AB6C72}" srcOrd="2" destOrd="0" presId="urn:microsoft.com/office/officeart/2016/7/layout/BasicLinearProcessNumbered"/>
    <dgm:cxn modelId="{8CE11B5E-B081-4EF1-A13B-B6AD3BCC982A}" type="presParOf" srcId="{3A67FDF1-E86D-4BF6-AB6B-B16B45AB6C72}" destId="{1B9C9217-2691-43A6-B043-6EEC51E711C9}" srcOrd="0" destOrd="0" presId="urn:microsoft.com/office/officeart/2016/7/layout/BasicLinearProcessNumbered"/>
    <dgm:cxn modelId="{B2EC1093-40B9-43A4-B108-2BB5F5D4B7D5}" type="presParOf" srcId="{3A67FDF1-E86D-4BF6-AB6B-B16B45AB6C72}" destId="{96384BF5-F009-4341-BB22-0979E66D8A86}" srcOrd="1" destOrd="0" presId="urn:microsoft.com/office/officeart/2016/7/layout/BasicLinearProcessNumbered"/>
    <dgm:cxn modelId="{9B06FB20-DC22-42F0-86BF-52A57930104A}" type="presParOf" srcId="{3A67FDF1-E86D-4BF6-AB6B-B16B45AB6C72}" destId="{23B65A31-5CC0-472C-9E75-9C4EE6E322F5}" srcOrd="2" destOrd="0" presId="urn:microsoft.com/office/officeart/2016/7/layout/BasicLinearProcessNumbered"/>
    <dgm:cxn modelId="{237A40F3-2A73-4992-9FC7-F9F638696CA0}" type="presParOf" srcId="{3A67FDF1-E86D-4BF6-AB6B-B16B45AB6C72}" destId="{FB0583BD-7BF9-46E4-8504-CE98BD3DE4D9}" srcOrd="3" destOrd="0" presId="urn:microsoft.com/office/officeart/2016/7/layout/BasicLinearProcessNumbered"/>
    <dgm:cxn modelId="{C634EE0F-9982-4B9A-B455-A6AE8FF693BA}" type="presParOf" srcId="{A69850A5-A276-4CC3-B78B-6662809CEC20}" destId="{3F096CD9-A574-4E0C-8940-7D52EB7D6EAC}" srcOrd="3" destOrd="0" presId="urn:microsoft.com/office/officeart/2016/7/layout/BasicLinearProcessNumbered"/>
    <dgm:cxn modelId="{55FC3124-A612-4E02-92BE-89A313921946}" type="presParOf" srcId="{A69850A5-A276-4CC3-B78B-6662809CEC20}" destId="{67926F75-C2FC-4F6B-9995-8A39B8661E24}" srcOrd="4" destOrd="0" presId="urn:microsoft.com/office/officeart/2016/7/layout/BasicLinearProcessNumbered"/>
    <dgm:cxn modelId="{60CC3855-7C33-4426-9FB7-D708A14EBC3A}" type="presParOf" srcId="{67926F75-C2FC-4F6B-9995-8A39B8661E24}" destId="{F7561E15-0273-4F36-AC5E-F6331847C050}" srcOrd="0" destOrd="0" presId="urn:microsoft.com/office/officeart/2016/7/layout/BasicLinearProcessNumbered"/>
    <dgm:cxn modelId="{FFA59FDC-2D45-4416-9543-A19FE1AEC8CC}" type="presParOf" srcId="{67926F75-C2FC-4F6B-9995-8A39B8661E24}" destId="{902F3711-B35E-4D91-B397-128907A17065}" srcOrd="1" destOrd="0" presId="urn:microsoft.com/office/officeart/2016/7/layout/BasicLinearProcessNumbered"/>
    <dgm:cxn modelId="{91206A1A-ADCC-4600-B98D-235A210891F7}" type="presParOf" srcId="{67926F75-C2FC-4F6B-9995-8A39B8661E24}" destId="{1A77DFB5-5DE0-41F7-B166-A9DB6B88709A}" srcOrd="2" destOrd="0" presId="urn:microsoft.com/office/officeart/2016/7/layout/BasicLinearProcessNumbered"/>
    <dgm:cxn modelId="{023973BE-30FC-43C0-ADC7-58A0E148AF19}" type="presParOf" srcId="{67926F75-C2FC-4F6B-9995-8A39B8661E24}" destId="{6EE65A4F-3BA1-418E-BE97-7718C36E4244}" srcOrd="3" destOrd="0" presId="urn:microsoft.com/office/officeart/2016/7/layout/BasicLinearProcessNumbered"/>
    <dgm:cxn modelId="{43E5E30E-2D81-4B2B-B6A8-31FD0C33C997}" type="presParOf" srcId="{A69850A5-A276-4CC3-B78B-6662809CEC20}" destId="{4DC6403C-5DA7-4662-8100-8C9AB53B4567}" srcOrd="5" destOrd="0" presId="urn:microsoft.com/office/officeart/2016/7/layout/BasicLinearProcessNumbered"/>
    <dgm:cxn modelId="{232BBA99-91F5-45A8-97B4-F35F4E13D362}" type="presParOf" srcId="{A69850A5-A276-4CC3-B78B-6662809CEC20}" destId="{54945BA8-3E86-4677-8B58-B28EA41E0D22}" srcOrd="6" destOrd="0" presId="urn:microsoft.com/office/officeart/2016/7/layout/BasicLinearProcessNumbered"/>
    <dgm:cxn modelId="{046F3B43-85AE-4B3C-B2D7-11CA804D4CF7}" type="presParOf" srcId="{54945BA8-3E86-4677-8B58-B28EA41E0D22}" destId="{EB866C1E-4FEC-45C2-B6E4-15135EF73C49}" srcOrd="0" destOrd="0" presId="urn:microsoft.com/office/officeart/2016/7/layout/BasicLinearProcessNumbered"/>
    <dgm:cxn modelId="{BD038BF8-896B-419C-B88A-EF896BF55611}" type="presParOf" srcId="{54945BA8-3E86-4677-8B58-B28EA41E0D22}" destId="{2DA31369-CDB1-4E54-98DB-F0868FB8AF0E}" srcOrd="1" destOrd="0" presId="urn:microsoft.com/office/officeart/2016/7/layout/BasicLinearProcessNumbered"/>
    <dgm:cxn modelId="{B1458ABD-98B2-41B6-AD8C-0144D58144B6}" type="presParOf" srcId="{54945BA8-3E86-4677-8B58-B28EA41E0D22}" destId="{0A426767-CE16-49BF-AD4A-577F58294921}" srcOrd="2" destOrd="0" presId="urn:microsoft.com/office/officeart/2016/7/layout/BasicLinearProcessNumbered"/>
    <dgm:cxn modelId="{F0DDF93B-EAB9-43BF-BAAA-A3633F8782CF}" type="presParOf" srcId="{54945BA8-3E86-4677-8B58-B28EA41E0D22}" destId="{71C02430-EA6F-4A97-92EC-15F507C14E16}" srcOrd="3" destOrd="0" presId="urn:microsoft.com/office/officeart/2016/7/layout/BasicLinearProcessNumbered"/>
    <dgm:cxn modelId="{BE7783F7-F3A2-4F30-B95A-7C12906048D3}" type="presParOf" srcId="{A69850A5-A276-4CC3-B78B-6662809CEC20}" destId="{BF15419E-2B3C-4105-9E13-4116B804A68F}" srcOrd="7" destOrd="0" presId="urn:microsoft.com/office/officeart/2016/7/layout/BasicLinearProcessNumbered"/>
    <dgm:cxn modelId="{49CBAB10-FB5E-44A2-9FFA-FFB32F0893AB}" type="presParOf" srcId="{A69850A5-A276-4CC3-B78B-6662809CEC20}" destId="{236AC7E5-9DFA-4A44-96D4-43A748CD3034}" srcOrd="8" destOrd="0" presId="urn:microsoft.com/office/officeart/2016/7/layout/BasicLinearProcessNumbered"/>
    <dgm:cxn modelId="{E6105476-8E7E-4624-8190-F270B2DC0D1A}" type="presParOf" srcId="{236AC7E5-9DFA-4A44-96D4-43A748CD3034}" destId="{75496CFC-E3D9-4856-9A40-0C265BEBED40}" srcOrd="0" destOrd="0" presId="urn:microsoft.com/office/officeart/2016/7/layout/BasicLinearProcessNumbered"/>
    <dgm:cxn modelId="{117ED9AC-DFDD-4A34-9956-F4C4822E4214}" type="presParOf" srcId="{236AC7E5-9DFA-4A44-96D4-43A748CD3034}" destId="{E676B68D-295B-49ED-9628-6A3860D71DB8}" srcOrd="1" destOrd="0" presId="urn:microsoft.com/office/officeart/2016/7/layout/BasicLinearProcessNumbered"/>
    <dgm:cxn modelId="{850DFD58-F816-44F3-8904-92C18D8C9700}" type="presParOf" srcId="{236AC7E5-9DFA-4A44-96D4-43A748CD3034}" destId="{F63B7FA3-251A-4163-A391-1BB067915FCD}" srcOrd="2" destOrd="0" presId="urn:microsoft.com/office/officeart/2016/7/layout/BasicLinearProcessNumbered"/>
    <dgm:cxn modelId="{263BCFFC-EDAE-4E9D-96A0-488F1D7274DE}" type="presParOf" srcId="{236AC7E5-9DFA-4A44-96D4-43A748CD3034}" destId="{23C3CDF8-D19E-42C6-86A7-48F0055C7961}"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A8675A0-04B0-4098-833E-3E991C3B997A}"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EB58461B-A3FD-4DB7-9933-303E25FCBB30}">
      <dgm:prSet/>
      <dgm:spPr/>
      <dgm:t>
        <a:bodyPr/>
        <a:lstStyle/>
        <a:p>
          <a:pPr>
            <a:lnSpc>
              <a:spcPct val="100000"/>
            </a:lnSpc>
          </a:pPr>
          <a:r>
            <a:rPr lang="en-GB" dirty="0"/>
            <a:t>1.	Withdrawal—Little or no significance to either party 		(lose-lose)</a:t>
          </a:r>
          <a:endParaRPr lang="en-US" dirty="0"/>
        </a:p>
      </dgm:t>
    </dgm:pt>
    <dgm:pt modelId="{770AE1CB-7540-4A06-8EE7-197DF4EBA549}" type="parTrans" cxnId="{54009987-2B11-4AEC-A8A7-834AF63FBE5D}">
      <dgm:prSet/>
      <dgm:spPr/>
      <dgm:t>
        <a:bodyPr/>
        <a:lstStyle/>
        <a:p>
          <a:endParaRPr lang="en-US"/>
        </a:p>
      </dgm:t>
    </dgm:pt>
    <dgm:pt modelId="{B676ABBD-675F-4243-9E5A-AFED20CB1C6B}" type="sibTrans" cxnId="{54009987-2B11-4AEC-A8A7-834AF63FBE5D}">
      <dgm:prSet/>
      <dgm:spPr/>
      <dgm:t>
        <a:bodyPr/>
        <a:lstStyle/>
        <a:p>
          <a:endParaRPr lang="en-US"/>
        </a:p>
      </dgm:t>
    </dgm:pt>
    <dgm:pt modelId="{23C94679-9BF9-4712-B34C-875D7FB49230}">
      <dgm:prSet/>
      <dgm:spPr/>
      <dgm:t>
        <a:bodyPr/>
        <a:lstStyle/>
        <a:p>
          <a:pPr>
            <a:lnSpc>
              <a:spcPct val="100000"/>
            </a:lnSpc>
          </a:pPr>
          <a:r>
            <a:rPr lang="en-GB"/>
            <a:t>2.	Forcing—Force outcome regardless of the desire of one party 	(win-lose)</a:t>
          </a:r>
          <a:endParaRPr lang="en-US"/>
        </a:p>
      </dgm:t>
    </dgm:pt>
    <dgm:pt modelId="{791DDFBC-C45E-4DD3-B372-D87198B4F486}" type="parTrans" cxnId="{F69BEAE4-EC96-4FAB-8830-B2BD9C58391D}">
      <dgm:prSet/>
      <dgm:spPr/>
      <dgm:t>
        <a:bodyPr/>
        <a:lstStyle/>
        <a:p>
          <a:endParaRPr lang="en-US"/>
        </a:p>
      </dgm:t>
    </dgm:pt>
    <dgm:pt modelId="{1726B45A-DA34-40E8-A973-0F10BCA2BE9B}" type="sibTrans" cxnId="{F69BEAE4-EC96-4FAB-8830-B2BD9C58391D}">
      <dgm:prSet/>
      <dgm:spPr/>
      <dgm:t>
        <a:bodyPr/>
        <a:lstStyle/>
        <a:p>
          <a:endParaRPr lang="en-US"/>
        </a:p>
      </dgm:t>
    </dgm:pt>
    <dgm:pt modelId="{E805BCED-1DD6-438F-BF29-497FB42ED86B}">
      <dgm:prSet/>
      <dgm:spPr/>
      <dgm:t>
        <a:bodyPr/>
        <a:lstStyle/>
        <a:p>
          <a:pPr>
            <a:lnSpc>
              <a:spcPct val="100000"/>
            </a:lnSpc>
          </a:pPr>
          <a:r>
            <a:rPr lang="en-GB"/>
            <a:t>3.	Conciliation—Giving in to preserve relationship with other party 	(lose-win)</a:t>
          </a:r>
          <a:endParaRPr lang="en-US"/>
        </a:p>
      </dgm:t>
    </dgm:pt>
    <dgm:pt modelId="{610BD1B1-3BD7-4D90-AF6A-AC226F461F6E}" type="parTrans" cxnId="{37F02ABC-0B1B-4399-9ABC-2441D7F6CAE3}">
      <dgm:prSet/>
      <dgm:spPr/>
      <dgm:t>
        <a:bodyPr/>
        <a:lstStyle/>
        <a:p>
          <a:endParaRPr lang="en-US"/>
        </a:p>
      </dgm:t>
    </dgm:pt>
    <dgm:pt modelId="{03C55A1D-448D-4091-B7D5-8DB60485A038}" type="sibTrans" cxnId="{37F02ABC-0B1B-4399-9ABC-2441D7F6CAE3}">
      <dgm:prSet/>
      <dgm:spPr/>
      <dgm:t>
        <a:bodyPr/>
        <a:lstStyle/>
        <a:p>
          <a:endParaRPr lang="en-US"/>
        </a:p>
      </dgm:t>
    </dgm:pt>
    <dgm:pt modelId="{78C04D4D-B1A6-43A7-955E-DA1BCC5AFF72}">
      <dgm:prSet/>
      <dgm:spPr/>
      <dgm:t>
        <a:bodyPr/>
        <a:lstStyle/>
        <a:p>
          <a:pPr>
            <a:lnSpc>
              <a:spcPct val="100000"/>
            </a:lnSpc>
          </a:pPr>
          <a:r>
            <a:rPr lang="en-GB"/>
            <a:t>4.	Compromise—Concerned with both outcome and relationship 	(?-?)</a:t>
          </a:r>
          <a:endParaRPr lang="en-US"/>
        </a:p>
      </dgm:t>
    </dgm:pt>
    <dgm:pt modelId="{68CD344D-10E0-4717-961E-5209C81B2098}" type="parTrans" cxnId="{4B4DE43D-42E3-4DF5-A135-AF3A52FF90AF}">
      <dgm:prSet/>
      <dgm:spPr/>
      <dgm:t>
        <a:bodyPr/>
        <a:lstStyle/>
        <a:p>
          <a:endParaRPr lang="en-US"/>
        </a:p>
      </dgm:t>
    </dgm:pt>
    <dgm:pt modelId="{3D5CFF2A-DA74-4670-AAC1-32FB5D4466B1}" type="sibTrans" cxnId="{4B4DE43D-42E3-4DF5-A135-AF3A52FF90AF}">
      <dgm:prSet/>
      <dgm:spPr/>
      <dgm:t>
        <a:bodyPr/>
        <a:lstStyle/>
        <a:p>
          <a:endParaRPr lang="en-US"/>
        </a:p>
      </dgm:t>
    </dgm:pt>
    <dgm:pt modelId="{25136C49-DF95-471D-A285-22CBEC75B95D}">
      <dgm:prSet/>
      <dgm:spPr/>
      <dgm:t>
        <a:bodyPr/>
        <a:lstStyle/>
        <a:p>
          <a:pPr>
            <a:lnSpc>
              <a:spcPct val="100000"/>
            </a:lnSpc>
          </a:pPr>
          <a:r>
            <a:rPr lang="en-GB" dirty="0"/>
            <a:t>5.	ASSERTIVE CONFRONTATION—Meet the problem head on 		(win-win)</a:t>
          </a:r>
          <a:endParaRPr lang="en-US" dirty="0"/>
        </a:p>
      </dgm:t>
    </dgm:pt>
    <dgm:pt modelId="{B72F850A-CAF5-4BA9-8583-160B1F9A9884}" type="parTrans" cxnId="{D6632826-53AA-42FF-A316-E2BE51AB881D}">
      <dgm:prSet/>
      <dgm:spPr/>
      <dgm:t>
        <a:bodyPr/>
        <a:lstStyle/>
        <a:p>
          <a:endParaRPr lang="en-US"/>
        </a:p>
      </dgm:t>
    </dgm:pt>
    <dgm:pt modelId="{533CC7FE-59E0-4B51-8060-14F90FF3A753}" type="sibTrans" cxnId="{D6632826-53AA-42FF-A316-E2BE51AB881D}">
      <dgm:prSet/>
      <dgm:spPr/>
      <dgm:t>
        <a:bodyPr/>
        <a:lstStyle/>
        <a:p>
          <a:endParaRPr lang="en-US"/>
        </a:p>
      </dgm:t>
    </dgm:pt>
    <dgm:pt modelId="{05071E88-32D3-4CB8-B6F8-C36C8E9E0A5D}" type="pres">
      <dgm:prSet presAssocID="{AA8675A0-04B0-4098-833E-3E991C3B997A}" presName="root" presStyleCnt="0">
        <dgm:presLayoutVars>
          <dgm:dir/>
          <dgm:resizeHandles val="exact"/>
        </dgm:presLayoutVars>
      </dgm:prSet>
      <dgm:spPr/>
    </dgm:pt>
    <dgm:pt modelId="{DB9DCC81-221F-4F46-8C47-9DAAB10ED8BB}" type="pres">
      <dgm:prSet presAssocID="{EB58461B-A3FD-4DB7-9933-303E25FCBB30}" presName="compNode" presStyleCnt="0"/>
      <dgm:spPr/>
    </dgm:pt>
    <dgm:pt modelId="{EAAAFE7D-24A8-48ED-8C21-04A70A40C4CF}" type="pres">
      <dgm:prSet presAssocID="{EB58461B-A3FD-4DB7-9933-303E25FCBB30}" presName="bgRect" presStyleLbl="bgShp" presStyleIdx="0" presStyleCnt="5"/>
      <dgm:spPr/>
    </dgm:pt>
    <dgm:pt modelId="{365C3781-3C4A-44AD-9C3B-78C4D3121909}" type="pres">
      <dgm:prSet presAssocID="{EB58461B-A3FD-4DB7-9933-303E25FCBB30}"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Speed Bump"/>
        </a:ext>
      </dgm:extLst>
    </dgm:pt>
    <dgm:pt modelId="{6DACB1DE-9B59-49F5-978C-2FCC1256CE66}" type="pres">
      <dgm:prSet presAssocID="{EB58461B-A3FD-4DB7-9933-303E25FCBB30}" presName="spaceRect" presStyleCnt="0"/>
      <dgm:spPr/>
    </dgm:pt>
    <dgm:pt modelId="{A152E144-0745-4496-84A7-DCF28D289AC9}" type="pres">
      <dgm:prSet presAssocID="{EB58461B-A3FD-4DB7-9933-303E25FCBB30}" presName="parTx" presStyleLbl="revTx" presStyleIdx="0" presStyleCnt="5">
        <dgm:presLayoutVars>
          <dgm:chMax val="0"/>
          <dgm:chPref val="0"/>
        </dgm:presLayoutVars>
      </dgm:prSet>
      <dgm:spPr/>
    </dgm:pt>
    <dgm:pt modelId="{DE231439-8100-4BE6-B327-FE33F81DD914}" type="pres">
      <dgm:prSet presAssocID="{B676ABBD-675F-4243-9E5A-AFED20CB1C6B}" presName="sibTrans" presStyleCnt="0"/>
      <dgm:spPr/>
    </dgm:pt>
    <dgm:pt modelId="{2EFEDD8C-D00A-4409-832B-688232F5283F}" type="pres">
      <dgm:prSet presAssocID="{23C94679-9BF9-4712-B34C-875D7FB49230}" presName="compNode" presStyleCnt="0"/>
      <dgm:spPr/>
    </dgm:pt>
    <dgm:pt modelId="{8445B9E6-65B9-459B-8168-1C5466B78CF6}" type="pres">
      <dgm:prSet presAssocID="{23C94679-9BF9-4712-B34C-875D7FB49230}" presName="bgRect" presStyleLbl="bgShp" presStyleIdx="1" presStyleCnt="5"/>
      <dgm:spPr/>
    </dgm:pt>
    <dgm:pt modelId="{61ADCA38-27AC-4359-BBA1-25FF59F48F94}" type="pres">
      <dgm:prSet presAssocID="{23C94679-9BF9-4712-B34C-875D7FB49230}"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Podium"/>
        </a:ext>
      </dgm:extLst>
    </dgm:pt>
    <dgm:pt modelId="{9546EADA-58E5-40D3-BD2D-A6AC18E8DE41}" type="pres">
      <dgm:prSet presAssocID="{23C94679-9BF9-4712-B34C-875D7FB49230}" presName="spaceRect" presStyleCnt="0"/>
      <dgm:spPr/>
    </dgm:pt>
    <dgm:pt modelId="{245B77C8-31D0-4579-8BD3-AD55FC9CD0E1}" type="pres">
      <dgm:prSet presAssocID="{23C94679-9BF9-4712-B34C-875D7FB49230}" presName="parTx" presStyleLbl="revTx" presStyleIdx="1" presStyleCnt="5">
        <dgm:presLayoutVars>
          <dgm:chMax val="0"/>
          <dgm:chPref val="0"/>
        </dgm:presLayoutVars>
      </dgm:prSet>
      <dgm:spPr/>
    </dgm:pt>
    <dgm:pt modelId="{894E4955-37D1-44FC-94CA-1A71EFC3C486}" type="pres">
      <dgm:prSet presAssocID="{1726B45A-DA34-40E8-A973-0F10BCA2BE9B}" presName="sibTrans" presStyleCnt="0"/>
      <dgm:spPr/>
    </dgm:pt>
    <dgm:pt modelId="{EE5DD67D-A7CB-4350-908E-A8C45955C17B}" type="pres">
      <dgm:prSet presAssocID="{E805BCED-1DD6-438F-BF29-497FB42ED86B}" presName="compNode" presStyleCnt="0"/>
      <dgm:spPr/>
    </dgm:pt>
    <dgm:pt modelId="{BA544767-AA8C-4C5D-BB37-CA10496E964B}" type="pres">
      <dgm:prSet presAssocID="{E805BCED-1DD6-438F-BF29-497FB42ED86B}" presName="bgRect" presStyleLbl="bgShp" presStyleIdx="2" presStyleCnt="5"/>
      <dgm:spPr/>
    </dgm:pt>
    <dgm:pt modelId="{FD1F892C-534C-4052-9D02-0A9313655402}" type="pres">
      <dgm:prSet presAssocID="{E805BCED-1DD6-438F-BF29-497FB42ED86B}"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Cheers"/>
        </a:ext>
      </dgm:extLst>
    </dgm:pt>
    <dgm:pt modelId="{645E8CB3-9C3A-4CFC-B4E3-C7A44D3D8C96}" type="pres">
      <dgm:prSet presAssocID="{E805BCED-1DD6-438F-BF29-497FB42ED86B}" presName="spaceRect" presStyleCnt="0"/>
      <dgm:spPr/>
    </dgm:pt>
    <dgm:pt modelId="{585DD80E-B8DB-420F-856E-7A07167D15DB}" type="pres">
      <dgm:prSet presAssocID="{E805BCED-1DD6-438F-BF29-497FB42ED86B}" presName="parTx" presStyleLbl="revTx" presStyleIdx="2" presStyleCnt="5">
        <dgm:presLayoutVars>
          <dgm:chMax val="0"/>
          <dgm:chPref val="0"/>
        </dgm:presLayoutVars>
      </dgm:prSet>
      <dgm:spPr/>
    </dgm:pt>
    <dgm:pt modelId="{E71986EC-43E5-4352-99EC-C03B4E6F725A}" type="pres">
      <dgm:prSet presAssocID="{03C55A1D-448D-4091-B7D5-8DB60485A038}" presName="sibTrans" presStyleCnt="0"/>
      <dgm:spPr/>
    </dgm:pt>
    <dgm:pt modelId="{919C03E5-2292-4205-9CBD-044B4C0C0C9C}" type="pres">
      <dgm:prSet presAssocID="{78C04D4D-B1A6-43A7-955E-DA1BCC5AFF72}" presName="compNode" presStyleCnt="0"/>
      <dgm:spPr/>
    </dgm:pt>
    <dgm:pt modelId="{9845CAB2-5F19-435D-8D4E-3A9EFF01EABB}" type="pres">
      <dgm:prSet presAssocID="{78C04D4D-B1A6-43A7-955E-DA1BCC5AFF72}" presName="bgRect" presStyleLbl="bgShp" presStyleIdx="3" presStyleCnt="5"/>
      <dgm:spPr/>
    </dgm:pt>
    <dgm:pt modelId="{F79CAC7A-76AE-468C-B455-C5E8C9A9B13F}" type="pres">
      <dgm:prSet presAssocID="{78C04D4D-B1A6-43A7-955E-DA1BCC5AFF72}"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Venn Diagram"/>
        </a:ext>
      </dgm:extLst>
    </dgm:pt>
    <dgm:pt modelId="{A76A8C65-DE35-42D0-A2E2-6509D83FA852}" type="pres">
      <dgm:prSet presAssocID="{78C04D4D-B1A6-43A7-955E-DA1BCC5AFF72}" presName="spaceRect" presStyleCnt="0"/>
      <dgm:spPr/>
    </dgm:pt>
    <dgm:pt modelId="{B6C200AD-EF30-469C-B8F2-DFFD00EC4A96}" type="pres">
      <dgm:prSet presAssocID="{78C04D4D-B1A6-43A7-955E-DA1BCC5AFF72}" presName="parTx" presStyleLbl="revTx" presStyleIdx="3" presStyleCnt="5">
        <dgm:presLayoutVars>
          <dgm:chMax val="0"/>
          <dgm:chPref val="0"/>
        </dgm:presLayoutVars>
      </dgm:prSet>
      <dgm:spPr/>
    </dgm:pt>
    <dgm:pt modelId="{DAFD2A0F-865F-4622-9DBB-04447A56CE6A}" type="pres">
      <dgm:prSet presAssocID="{3D5CFF2A-DA74-4670-AAC1-32FB5D4466B1}" presName="sibTrans" presStyleCnt="0"/>
      <dgm:spPr/>
    </dgm:pt>
    <dgm:pt modelId="{1CD02A8B-5E9A-42B1-BBB2-3FE47B1441F5}" type="pres">
      <dgm:prSet presAssocID="{25136C49-DF95-471D-A285-22CBEC75B95D}" presName="compNode" presStyleCnt="0"/>
      <dgm:spPr/>
    </dgm:pt>
    <dgm:pt modelId="{6857279F-3587-4AE2-B0F5-CEFDC1CAE65E}" type="pres">
      <dgm:prSet presAssocID="{25136C49-DF95-471D-A285-22CBEC75B95D}" presName="bgRect" presStyleLbl="bgShp" presStyleIdx="4" presStyleCnt="5"/>
      <dgm:spPr/>
    </dgm:pt>
    <dgm:pt modelId="{AD8FC1C7-F933-42E4-90DD-56498752B5A1}" type="pres">
      <dgm:prSet presAssocID="{25136C49-DF95-471D-A285-22CBEC75B95D}"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Group Success"/>
        </a:ext>
      </dgm:extLst>
    </dgm:pt>
    <dgm:pt modelId="{0B43874C-4B17-4878-BCC2-DEEF095E277B}" type="pres">
      <dgm:prSet presAssocID="{25136C49-DF95-471D-A285-22CBEC75B95D}" presName="spaceRect" presStyleCnt="0"/>
      <dgm:spPr/>
    </dgm:pt>
    <dgm:pt modelId="{D578A6C3-A65B-4F3D-9AFC-C64466EEC30D}" type="pres">
      <dgm:prSet presAssocID="{25136C49-DF95-471D-A285-22CBEC75B95D}" presName="parTx" presStyleLbl="revTx" presStyleIdx="4" presStyleCnt="5">
        <dgm:presLayoutVars>
          <dgm:chMax val="0"/>
          <dgm:chPref val="0"/>
        </dgm:presLayoutVars>
      </dgm:prSet>
      <dgm:spPr/>
    </dgm:pt>
  </dgm:ptLst>
  <dgm:cxnLst>
    <dgm:cxn modelId="{11D31E14-EE6F-4660-92CB-8F89E5DA9B7A}" type="presOf" srcId="{78C04D4D-B1A6-43A7-955E-DA1BCC5AFF72}" destId="{B6C200AD-EF30-469C-B8F2-DFFD00EC4A96}" srcOrd="0" destOrd="0" presId="urn:microsoft.com/office/officeart/2018/2/layout/IconVerticalSolidList"/>
    <dgm:cxn modelId="{60BD7D18-8563-43F2-BA27-60CDBC81BE3B}" type="presOf" srcId="{AA8675A0-04B0-4098-833E-3E991C3B997A}" destId="{05071E88-32D3-4CB8-B6F8-C36C8E9E0A5D}" srcOrd="0" destOrd="0" presId="urn:microsoft.com/office/officeart/2018/2/layout/IconVerticalSolidList"/>
    <dgm:cxn modelId="{D6632826-53AA-42FF-A316-E2BE51AB881D}" srcId="{AA8675A0-04B0-4098-833E-3E991C3B997A}" destId="{25136C49-DF95-471D-A285-22CBEC75B95D}" srcOrd="4" destOrd="0" parTransId="{B72F850A-CAF5-4BA9-8583-160B1F9A9884}" sibTransId="{533CC7FE-59E0-4B51-8060-14F90FF3A753}"/>
    <dgm:cxn modelId="{4B4DE43D-42E3-4DF5-A135-AF3A52FF90AF}" srcId="{AA8675A0-04B0-4098-833E-3E991C3B997A}" destId="{78C04D4D-B1A6-43A7-955E-DA1BCC5AFF72}" srcOrd="3" destOrd="0" parTransId="{68CD344D-10E0-4717-961E-5209C81B2098}" sibTransId="{3D5CFF2A-DA74-4670-AAC1-32FB5D4466B1}"/>
    <dgm:cxn modelId="{2C19646E-4AA1-4886-AA28-7B2FAB2F67F1}" type="presOf" srcId="{25136C49-DF95-471D-A285-22CBEC75B95D}" destId="{D578A6C3-A65B-4F3D-9AFC-C64466EEC30D}" srcOrd="0" destOrd="0" presId="urn:microsoft.com/office/officeart/2018/2/layout/IconVerticalSolidList"/>
    <dgm:cxn modelId="{4141DD84-9F2B-4D7E-9108-E8329843192B}" type="presOf" srcId="{E805BCED-1DD6-438F-BF29-497FB42ED86B}" destId="{585DD80E-B8DB-420F-856E-7A07167D15DB}" srcOrd="0" destOrd="0" presId="urn:microsoft.com/office/officeart/2018/2/layout/IconVerticalSolidList"/>
    <dgm:cxn modelId="{54009987-2B11-4AEC-A8A7-834AF63FBE5D}" srcId="{AA8675A0-04B0-4098-833E-3E991C3B997A}" destId="{EB58461B-A3FD-4DB7-9933-303E25FCBB30}" srcOrd="0" destOrd="0" parTransId="{770AE1CB-7540-4A06-8EE7-197DF4EBA549}" sibTransId="{B676ABBD-675F-4243-9E5A-AFED20CB1C6B}"/>
    <dgm:cxn modelId="{16557DAA-17C7-44D1-81C5-8B4F988C466C}" type="presOf" srcId="{23C94679-9BF9-4712-B34C-875D7FB49230}" destId="{245B77C8-31D0-4579-8BD3-AD55FC9CD0E1}" srcOrd="0" destOrd="0" presId="urn:microsoft.com/office/officeart/2018/2/layout/IconVerticalSolidList"/>
    <dgm:cxn modelId="{37F02ABC-0B1B-4399-9ABC-2441D7F6CAE3}" srcId="{AA8675A0-04B0-4098-833E-3E991C3B997A}" destId="{E805BCED-1DD6-438F-BF29-497FB42ED86B}" srcOrd="2" destOrd="0" parTransId="{610BD1B1-3BD7-4D90-AF6A-AC226F461F6E}" sibTransId="{03C55A1D-448D-4091-B7D5-8DB60485A038}"/>
    <dgm:cxn modelId="{822C7BC1-315B-459B-B857-BF7217A25900}" type="presOf" srcId="{EB58461B-A3FD-4DB7-9933-303E25FCBB30}" destId="{A152E144-0745-4496-84A7-DCF28D289AC9}" srcOrd="0" destOrd="0" presId="urn:microsoft.com/office/officeart/2018/2/layout/IconVerticalSolidList"/>
    <dgm:cxn modelId="{F69BEAE4-EC96-4FAB-8830-B2BD9C58391D}" srcId="{AA8675A0-04B0-4098-833E-3E991C3B997A}" destId="{23C94679-9BF9-4712-B34C-875D7FB49230}" srcOrd="1" destOrd="0" parTransId="{791DDFBC-C45E-4DD3-B372-D87198B4F486}" sibTransId="{1726B45A-DA34-40E8-A973-0F10BCA2BE9B}"/>
    <dgm:cxn modelId="{11C99646-C834-442B-A457-DF73B90533CA}" type="presParOf" srcId="{05071E88-32D3-4CB8-B6F8-C36C8E9E0A5D}" destId="{DB9DCC81-221F-4F46-8C47-9DAAB10ED8BB}" srcOrd="0" destOrd="0" presId="urn:microsoft.com/office/officeart/2018/2/layout/IconVerticalSolidList"/>
    <dgm:cxn modelId="{B97DBABE-0265-4CA0-9C1B-5F7EC1FF0259}" type="presParOf" srcId="{DB9DCC81-221F-4F46-8C47-9DAAB10ED8BB}" destId="{EAAAFE7D-24A8-48ED-8C21-04A70A40C4CF}" srcOrd="0" destOrd="0" presId="urn:microsoft.com/office/officeart/2018/2/layout/IconVerticalSolidList"/>
    <dgm:cxn modelId="{6F33C688-CD13-4AD0-9A40-4E27E1D41D7E}" type="presParOf" srcId="{DB9DCC81-221F-4F46-8C47-9DAAB10ED8BB}" destId="{365C3781-3C4A-44AD-9C3B-78C4D3121909}" srcOrd="1" destOrd="0" presId="urn:microsoft.com/office/officeart/2018/2/layout/IconVerticalSolidList"/>
    <dgm:cxn modelId="{D5EF1EF7-8C47-44E7-94FF-DD94478D02D2}" type="presParOf" srcId="{DB9DCC81-221F-4F46-8C47-9DAAB10ED8BB}" destId="{6DACB1DE-9B59-49F5-978C-2FCC1256CE66}" srcOrd="2" destOrd="0" presId="urn:microsoft.com/office/officeart/2018/2/layout/IconVerticalSolidList"/>
    <dgm:cxn modelId="{F7F6B947-3C62-4B1D-B8DC-8DD372FFFD4E}" type="presParOf" srcId="{DB9DCC81-221F-4F46-8C47-9DAAB10ED8BB}" destId="{A152E144-0745-4496-84A7-DCF28D289AC9}" srcOrd="3" destOrd="0" presId="urn:microsoft.com/office/officeart/2018/2/layout/IconVerticalSolidList"/>
    <dgm:cxn modelId="{4050851D-0711-4AD4-BC52-4A84D1E86473}" type="presParOf" srcId="{05071E88-32D3-4CB8-B6F8-C36C8E9E0A5D}" destId="{DE231439-8100-4BE6-B327-FE33F81DD914}" srcOrd="1" destOrd="0" presId="urn:microsoft.com/office/officeart/2018/2/layout/IconVerticalSolidList"/>
    <dgm:cxn modelId="{DBEA149E-DB67-48B8-BECD-5AFC12B3D83C}" type="presParOf" srcId="{05071E88-32D3-4CB8-B6F8-C36C8E9E0A5D}" destId="{2EFEDD8C-D00A-4409-832B-688232F5283F}" srcOrd="2" destOrd="0" presId="urn:microsoft.com/office/officeart/2018/2/layout/IconVerticalSolidList"/>
    <dgm:cxn modelId="{D3E418CD-6C7A-4FBE-AA89-EE5CB335692B}" type="presParOf" srcId="{2EFEDD8C-D00A-4409-832B-688232F5283F}" destId="{8445B9E6-65B9-459B-8168-1C5466B78CF6}" srcOrd="0" destOrd="0" presId="urn:microsoft.com/office/officeart/2018/2/layout/IconVerticalSolidList"/>
    <dgm:cxn modelId="{B2B8068D-93DB-4233-B0F3-918800BE5C13}" type="presParOf" srcId="{2EFEDD8C-D00A-4409-832B-688232F5283F}" destId="{61ADCA38-27AC-4359-BBA1-25FF59F48F94}" srcOrd="1" destOrd="0" presId="urn:microsoft.com/office/officeart/2018/2/layout/IconVerticalSolidList"/>
    <dgm:cxn modelId="{5230A1C6-F9E5-4960-8EF2-7A1E6A60FC34}" type="presParOf" srcId="{2EFEDD8C-D00A-4409-832B-688232F5283F}" destId="{9546EADA-58E5-40D3-BD2D-A6AC18E8DE41}" srcOrd="2" destOrd="0" presId="urn:microsoft.com/office/officeart/2018/2/layout/IconVerticalSolidList"/>
    <dgm:cxn modelId="{F60D5B32-9C42-46D7-9890-B01C6EE10987}" type="presParOf" srcId="{2EFEDD8C-D00A-4409-832B-688232F5283F}" destId="{245B77C8-31D0-4579-8BD3-AD55FC9CD0E1}" srcOrd="3" destOrd="0" presId="urn:microsoft.com/office/officeart/2018/2/layout/IconVerticalSolidList"/>
    <dgm:cxn modelId="{33E2F6F9-F6CB-4987-80F5-647023D1FD2F}" type="presParOf" srcId="{05071E88-32D3-4CB8-B6F8-C36C8E9E0A5D}" destId="{894E4955-37D1-44FC-94CA-1A71EFC3C486}" srcOrd="3" destOrd="0" presId="urn:microsoft.com/office/officeart/2018/2/layout/IconVerticalSolidList"/>
    <dgm:cxn modelId="{11307D6E-5D31-4B13-8118-A8671C2A0C00}" type="presParOf" srcId="{05071E88-32D3-4CB8-B6F8-C36C8E9E0A5D}" destId="{EE5DD67D-A7CB-4350-908E-A8C45955C17B}" srcOrd="4" destOrd="0" presId="urn:microsoft.com/office/officeart/2018/2/layout/IconVerticalSolidList"/>
    <dgm:cxn modelId="{F2153947-22C0-4DB8-ADC1-5F7E04733196}" type="presParOf" srcId="{EE5DD67D-A7CB-4350-908E-A8C45955C17B}" destId="{BA544767-AA8C-4C5D-BB37-CA10496E964B}" srcOrd="0" destOrd="0" presId="urn:microsoft.com/office/officeart/2018/2/layout/IconVerticalSolidList"/>
    <dgm:cxn modelId="{2DB15F98-67EF-4F15-BA4F-6A834B6F0CFD}" type="presParOf" srcId="{EE5DD67D-A7CB-4350-908E-A8C45955C17B}" destId="{FD1F892C-534C-4052-9D02-0A9313655402}" srcOrd="1" destOrd="0" presId="urn:microsoft.com/office/officeart/2018/2/layout/IconVerticalSolidList"/>
    <dgm:cxn modelId="{B347B0A0-726A-4399-B76F-A5F079943DDF}" type="presParOf" srcId="{EE5DD67D-A7CB-4350-908E-A8C45955C17B}" destId="{645E8CB3-9C3A-4CFC-B4E3-C7A44D3D8C96}" srcOrd="2" destOrd="0" presId="urn:microsoft.com/office/officeart/2018/2/layout/IconVerticalSolidList"/>
    <dgm:cxn modelId="{B01AA066-F43D-40D5-90FE-2D3ED40110CB}" type="presParOf" srcId="{EE5DD67D-A7CB-4350-908E-A8C45955C17B}" destId="{585DD80E-B8DB-420F-856E-7A07167D15DB}" srcOrd="3" destOrd="0" presId="urn:microsoft.com/office/officeart/2018/2/layout/IconVerticalSolidList"/>
    <dgm:cxn modelId="{816C02D8-D413-46C4-8645-9FCB77023D3F}" type="presParOf" srcId="{05071E88-32D3-4CB8-B6F8-C36C8E9E0A5D}" destId="{E71986EC-43E5-4352-99EC-C03B4E6F725A}" srcOrd="5" destOrd="0" presId="urn:microsoft.com/office/officeart/2018/2/layout/IconVerticalSolidList"/>
    <dgm:cxn modelId="{A25A4A6F-3AE3-49FC-8AA4-463903D23F78}" type="presParOf" srcId="{05071E88-32D3-4CB8-B6F8-C36C8E9E0A5D}" destId="{919C03E5-2292-4205-9CBD-044B4C0C0C9C}" srcOrd="6" destOrd="0" presId="urn:microsoft.com/office/officeart/2018/2/layout/IconVerticalSolidList"/>
    <dgm:cxn modelId="{11E334A2-7F93-468E-BF32-D4EF404C27B9}" type="presParOf" srcId="{919C03E5-2292-4205-9CBD-044B4C0C0C9C}" destId="{9845CAB2-5F19-435D-8D4E-3A9EFF01EABB}" srcOrd="0" destOrd="0" presId="urn:microsoft.com/office/officeart/2018/2/layout/IconVerticalSolidList"/>
    <dgm:cxn modelId="{CF31BD4C-1A66-41C1-95C4-38575CB2FB49}" type="presParOf" srcId="{919C03E5-2292-4205-9CBD-044B4C0C0C9C}" destId="{F79CAC7A-76AE-468C-B455-C5E8C9A9B13F}" srcOrd="1" destOrd="0" presId="urn:microsoft.com/office/officeart/2018/2/layout/IconVerticalSolidList"/>
    <dgm:cxn modelId="{871CB8CE-89C5-4B1A-BC66-D8B4D74F5A9C}" type="presParOf" srcId="{919C03E5-2292-4205-9CBD-044B4C0C0C9C}" destId="{A76A8C65-DE35-42D0-A2E2-6509D83FA852}" srcOrd="2" destOrd="0" presId="urn:microsoft.com/office/officeart/2018/2/layout/IconVerticalSolidList"/>
    <dgm:cxn modelId="{B4D988E3-55A4-48A2-81B7-FE6A9B65FB92}" type="presParOf" srcId="{919C03E5-2292-4205-9CBD-044B4C0C0C9C}" destId="{B6C200AD-EF30-469C-B8F2-DFFD00EC4A96}" srcOrd="3" destOrd="0" presId="urn:microsoft.com/office/officeart/2018/2/layout/IconVerticalSolidList"/>
    <dgm:cxn modelId="{0C9CE971-B2E4-4E4D-B1E0-BD058C92AE90}" type="presParOf" srcId="{05071E88-32D3-4CB8-B6F8-C36C8E9E0A5D}" destId="{DAFD2A0F-865F-4622-9DBB-04447A56CE6A}" srcOrd="7" destOrd="0" presId="urn:microsoft.com/office/officeart/2018/2/layout/IconVerticalSolidList"/>
    <dgm:cxn modelId="{B12A7005-D952-4581-A7B1-1EFC564EC1A8}" type="presParOf" srcId="{05071E88-32D3-4CB8-B6F8-C36C8E9E0A5D}" destId="{1CD02A8B-5E9A-42B1-BBB2-3FE47B1441F5}" srcOrd="8" destOrd="0" presId="urn:microsoft.com/office/officeart/2018/2/layout/IconVerticalSolidList"/>
    <dgm:cxn modelId="{518931E8-7C61-45FA-B695-DE7CA8EA31CA}" type="presParOf" srcId="{1CD02A8B-5E9A-42B1-BBB2-3FE47B1441F5}" destId="{6857279F-3587-4AE2-B0F5-CEFDC1CAE65E}" srcOrd="0" destOrd="0" presId="urn:microsoft.com/office/officeart/2018/2/layout/IconVerticalSolidList"/>
    <dgm:cxn modelId="{AFF87AA2-3195-47BD-8BCA-BBBCCF5CD2B2}" type="presParOf" srcId="{1CD02A8B-5E9A-42B1-BBB2-3FE47B1441F5}" destId="{AD8FC1C7-F933-42E4-90DD-56498752B5A1}" srcOrd="1" destOrd="0" presId="urn:microsoft.com/office/officeart/2018/2/layout/IconVerticalSolidList"/>
    <dgm:cxn modelId="{12BC396F-68CF-4E51-B767-1AED7EB2C287}" type="presParOf" srcId="{1CD02A8B-5E9A-42B1-BBB2-3FE47B1441F5}" destId="{0B43874C-4B17-4878-BCC2-DEEF095E277B}" srcOrd="2" destOrd="0" presId="urn:microsoft.com/office/officeart/2018/2/layout/IconVerticalSolidList"/>
    <dgm:cxn modelId="{CAEBD25B-894C-4452-B1C4-6DA619DE8D16}" type="presParOf" srcId="{1CD02A8B-5E9A-42B1-BBB2-3FE47B1441F5}" destId="{D578A6C3-A65B-4F3D-9AFC-C64466EEC30D}"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7BFEA6A-D888-474E-843B-EFFC61EA1F6F}"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8BE6E849-38F1-46AC-8D62-D39CC960F8E6}">
      <dgm:prSet/>
      <dgm:spPr/>
      <dgm:t>
        <a:bodyPr/>
        <a:lstStyle/>
        <a:p>
          <a:r>
            <a:rPr lang="en-GB" dirty="0"/>
            <a:t>L: Can you help me understand why you are upset?</a:t>
          </a:r>
          <a:endParaRPr lang="en-US" dirty="0"/>
        </a:p>
      </dgm:t>
    </dgm:pt>
    <dgm:pt modelId="{B22C7EE6-AFF2-4F9D-A3FD-644F1E1EAB5D}" type="parTrans" cxnId="{8F9190EF-5278-4A48-84F8-63898132B2C4}">
      <dgm:prSet/>
      <dgm:spPr/>
      <dgm:t>
        <a:bodyPr/>
        <a:lstStyle/>
        <a:p>
          <a:endParaRPr lang="en-US"/>
        </a:p>
      </dgm:t>
    </dgm:pt>
    <dgm:pt modelId="{E2764600-BA6A-41E1-A8AB-E352CA2983AA}" type="sibTrans" cxnId="{8F9190EF-5278-4A48-84F8-63898132B2C4}">
      <dgm:prSet/>
      <dgm:spPr/>
      <dgm:t>
        <a:bodyPr/>
        <a:lstStyle/>
        <a:p>
          <a:endParaRPr lang="en-US"/>
        </a:p>
      </dgm:t>
    </dgm:pt>
    <dgm:pt modelId="{E43E9A80-B4F5-4C6A-A543-A2C389462689}">
      <dgm:prSet/>
      <dgm:spPr/>
      <dgm:t>
        <a:bodyPr/>
        <a:lstStyle/>
        <a:p>
          <a:r>
            <a:rPr lang="en-GB" dirty="0"/>
            <a:t>E: That is understandable, I can see why you are upset.</a:t>
          </a:r>
          <a:endParaRPr lang="en-US" dirty="0"/>
        </a:p>
      </dgm:t>
    </dgm:pt>
    <dgm:pt modelId="{D01CEB3B-1499-4923-A5CC-731E7C1DA5B5}" type="parTrans" cxnId="{3380DE2B-6697-497A-AA52-0CB208AC33A9}">
      <dgm:prSet/>
      <dgm:spPr/>
      <dgm:t>
        <a:bodyPr/>
        <a:lstStyle/>
        <a:p>
          <a:endParaRPr lang="en-US"/>
        </a:p>
      </dgm:t>
    </dgm:pt>
    <dgm:pt modelId="{D2B788E0-B2B6-4BCE-8F4D-E38FC2C23D10}" type="sibTrans" cxnId="{3380DE2B-6697-497A-AA52-0CB208AC33A9}">
      <dgm:prSet/>
      <dgm:spPr/>
      <dgm:t>
        <a:bodyPr/>
        <a:lstStyle/>
        <a:p>
          <a:endParaRPr lang="en-US"/>
        </a:p>
      </dgm:t>
    </dgm:pt>
    <dgm:pt modelId="{5E808A75-D70B-4084-A377-F93A5F047AA1}">
      <dgm:prSet/>
      <dgm:spPr/>
      <dgm:t>
        <a:bodyPr/>
        <a:lstStyle/>
        <a:p>
          <a:r>
            <a:rPr lang="en-GB" dirty="0"/>
            <a:t>E: The reason we wanted to do this was because …</a:t>
          </a:r>
          <a:endParaRPr lang="en-US" dirty="0"/>
        </a:p>
      </dgm:t>
    </dgm:pt>
    <dgm:pt modelId="{0E4A7AC3-3697-493D-99A0-D25CEA6D749E}" type="parTrans" cxnId="{94C3663E-85EC-4A33-9DD1-236EA0F85A04}">
      <dgm:prSet/>
      <dgm:spPr/>
      <dgm:t>
        <a:bodyPr/>
        <a:lstStyle/>
        <a:p>
          <a:endParaRPr lang="en-US"/>
        </a:p>
      </dgm:t>
    </dgm:pt>
    <dgm:pt modelId="{EEF8CA7A-E4AA-472D-983C-6A169596658F}" type="sibTrans" cxnId="{94C3663E-85EC-4A33-9DD1-236EA0F85A04}">
      <dgm:prSet/>
      <dgm:spPr/>
      <dgm:t>
        <a:bodyPr/>
        <a:lstStyle/>
        <a:p>
          <a:endParaRPr lang="en-US"/>
        </a:p>
      </dgm:t>
    </dgm:pt>
    <dgm:pt modelId="{7E085508-1227-48B4-A34E-2428991A2E6F}">
      <dgm:prSet/>
      <dgm:spPr/>
      <dgm:t>
        <a:bodyPr/>
        <a:lstStyle/>
        <a:p>
          <a:r>
            <a:rPr lang="en-GB" dirty="0"/>
            <a:t>N: Let’s agree on a path forward.</a:t>
          </a:r>
          <a:endParaRPr lang="en-US" dirty="0"/>
        </a:p>
      </dgm:t>
    </dgm:pt>
    <dgm:pt modelId="{E1F92742-E74A-4591-BF82-04AD6E612031}" type="parTrans" cxnId="{83460EB3-2FCB-4223-96EB-53F63440BE14}">
      <dgm:prSet/>
      <dgm:spPr/>
      <dgm:t>
        <a:bodyPr/>
        <a:lstStyle/>
        <a:p>
          <a:endParaRPr lang="en-US"/>
        </a:p>
      </dgm:t>
    </dgm:pt>
    <dgm:pt modelId="{69BDEF32-08B3-44D6-A7B2-8F4F18A390F5}" type="sibTrans" cxnId="{83460EB3-2FCB-4223-96EB-53F63440BE14}">
      <dgm:prSet/>
      <dgm:spPr/>
      <dgm:t>
        <a:bodyPr/>
        <a:lstStyle/>
        <a:p>
          <a:endParaRPr lang="en-US"/>
        </a:p>
      </dgm:t>
    </dgm:pt>
    <dgm:pt modelId="{49836A00-21DA-4F12-A63E-51410A94853D}" type="pres">
      <dgm:prSet presAssocID="{77BFEA6A-D888-474E-843B-EFFC61EA1F6F}" presName="linear" presStyleCnt="0">
        <dgm:presLayoutVars>
          <dgm:animLvl val="lvl"/>
          <dgm:resizeHandles val="exact"/>
        </dgm:presLayoutVars>
      </dgm:prSet>
      <dgm:spPr/>
    </dgm:pt>
    <dgm:pt modelId="{125C7470-793C-4378-8AEB-2DF256DD4A6F}" type="pres">
      <dgm:prSet presAssocID="{8BE6E849-38F1-46AC-8D62-D39CC960F8E6}" presName="parentText" presStyleLbl="node1" presStyleIdx="0" presStyleCnt="4">
        <dgm:presLayoutVars>
          <dgm:chMax val="0"/>
          <dgm:bulletEnabled val="1"/>
        </dgm:presLayoutVars>
      </dgm:prSet>
      <dgm:spPr/>
    </dgm:pt>
    <dgm:pt modelId="{D7FBB0F0-855D-4001-95DF-B328E0FFEF8A}" type="pres">
      <dgm:prSet presAssocID="{E2764600-BA6A-41E1-A8AB-E352CA2983AA}" presName="spacer" presStyleCnt="0"/>
      <dgm:spPr/>
    </dgm:pt>
    <dgm:pt modelId="{034F1E92-9EAD-44E1-8DA8-F57083E8C85B}" type="pres">
      <dgm:prSet presAssocID="{E43E9A80-B4F5-4C6A-A543-A2C389462689}" presName="parentText" presStyleLbl="node1" presStyleIdx="1" presStyleCnt="4">
        <dgm:presLayoutVars>
          <dgm:chMax val="0"/>
          <dgm:bulletEnabled val="1"/>
        </dgm:presLayoutVars>
      </dgm:prSet>
      <dgm:spPr/>
    </dgm:pt>
    <dgm:pt modelId="{8E136107-6FDA-4C7F-8043-E355B4266D07}" type="pres">
      <dgm:prSet presAssocID="{D2B788E0-B2B6-4BCE-8F4D-E38FC2C23D10}" presName="spacer" presStyleCnt="0"/>
      <dgm:spPr/>
    </dgm:pt>
    <dgm:pt modelId="{74423C9F-6A5C-482B-BE40-C46CDCF92A2B}" type="pres">
      <dgm:prSet presAssocID="{5E808A75-D70B-4084-A377-F93A5F047AA1}" presName="parentText" presStyleLbl="node1" presStyleIdx="2" presStyleCnt="4">
        <dgm:presLayoutVars>
          <dgm:chMax val="0"/>
          <dgm:bulletEnabled val="1"/>
        </dgm:presLayoutVars>
      </dgm:prSet>
      <dgm:spPr/>
    </dgm:pt>
    <dgm:pt modelId="{6C68A0BA-998B-4C08-86BF-C9F4484F92EE}" type="pres">
      <dgm:prSet presAssocID="{EEF8CA7A-E4AA-472D-983C-6A169596658F}" presName="spacer" presStyleCnt="0"/>
      <dgm:spPr/>
    </dgm:pt>
    <dgm:pt modelId="{18599431-3AA5-4714-B186-66BE4AB16650}" type="pres">
      <dgm:prSet presAssocID="{7E085508-1227-48B4-A34E-2428991A2E6F}" presName="parentText" presStyleLbl="node1" presStyleIdx="3" presStyleCnt="4">
        <dgm:presLayoutVars>
          <dgm:chMax val="0"/>
          <dgm:bulletEnabled val="1"/>
        </dgm:presLayoutVars>
      </dgm:prSet>
      <dgm:spPr/>
    </dgm:pt>
  </dgm:ptLst>
  <dgm:cxnLst>
    <dgm:cxn modelId="{3380DE2B-6697-497A-AA52-0CB208AC33A9}" srcId="{77BFEA6A-D888-474E-843B-EFFC61EA1F6F}" destId="{E43E9A80-B4F5-4C6A-A543-A2C389462689}" srcOrd="1" destOrd="0" parTransId="{D01CEB3B-1499-4923-A5CC-731E7C1DA5B5}" sibTransId="{D2B788E0-B2B6-4BCE-8F4D-E38FC2C23D10}"/>
    <dgm:cxn modelId="{94C3663E-85EC-4A33-9DD1-236EA0F85A04}" srcId="{77BFEA6A-D888-474E-843B-EFFC61EA1F6F}" destId="{5E808A75-D70B-4084-A377-F93A5F047AA1}" srcOrd="2" destOrd="0" parTransId="{0E4A7AC3-3697-493D-99A0-D25CEA6D749E}" sibTransId="{EEF8CA7A-E4AA-472D-983C-6A169596658F}"/>
    <dgm:cxn modelId="{64428951-696F-413C-8386-00A9CF768364}" type="presOf" srcId="{8BE6E849-38F1-46AC-8D62-D39CC960F8E6}" destId="{125C7470-793C-4378-8AEB-2DF256DD4A6F}" srcOrd="0" destOrd="0" presId="urn:microsoft.com/office/officeart/2005/8/layout/vList2"/>
    <dgm:cxn modelId="{B30FA08E-3F69-480B-BB90-78D641A1213F}" type="presOf" srcId="{77BFEA6A-D888-474E-843B-EFFC61EA1F6F}" destId="{49836A00-21DA-4F12-A63E-51410A94853D}" srcOrd="0" destOrd="0" presId="urn:microsoft.com/office/officeart/2005/8/layout/vList2"/>
    <dgm:cxn modelId="{4E0178B2-6E29-4CBA-84C6-E9F19A5DA884}" type="presOf" srcId="{5E808A75-D70B-4084-A377-F93A5F047AA1}" destId="{74423C9F-6A5C-482B-BE40-C46CDCF92A2B}" srcOrd="0" destOrd="0" presId="urn:microsoft.com/office/officeart/2005/8/layout/vList2"/>
    <dgm:cxn modelId="{83460EB3-2FCB-4223-96EB-53F63440BE14}" srcId="{77BFEA6A-D888-474E-843B-EFFC61EA1F6F}" destId="{7E085508-1227-48B4-A34E-2428991A2E6F}" srcOrd="3" destOrd="0" parTransId="{E1F92742-E74A-4591-BF82-04AD6E612031}" sibTransId="{69BDEF32-08B3-44D6-A7B2-8F4F18A390F5}"/>
    <dgm:cxn modelId="{A0FAFCCE-B019-4BAB-BC5F-4CE22C1A816F}" type="presOf" srcId="{E43E9A80-B4F5-4C6A-A543-A2C389462689}" destId="{034F1E92-9EAD-44E1-8DA8-F57083E8C85B}" srcOrd="0" destOrd="0" presId="urn:microsoft.com/office/officeart/2005/8/layout/vList2"/>
    <dgm:cxn modelId="{0F0825E6-7FFF-496C-94B4-CD9C483170F4}" type="presOf" srcId="{7E085508-1227-48B4-A34E-2428991A2E6F}" destId="{18599431-3AA5-4714-B186-66BE4AB16650}" srcOrd="0" destOrd="0" presId="urn:microsoft.com/office/officeart/2005/8/layout/vList2"/>
    <dgm:cxn modelId="{8F9190EF-5278-4A48-84F8-63898132B2C4}" srcId="{77BFEA6A-D888-474E-843B-EFFC61EA1F6F}" destId="{8BE6E849-38F1-46AC-8D62-D39CC960F8E6}" srcOrd="0" destOrd="0" parTransId="{B22C7EE6-AFF2-4F9D-A3FD-644F1E1EAB5D}" sibTransId="{E2764600-BA6A-41E1-A8AB-E352CA2983AA}"/>
    <dgm:cxn modelId="{C005F7CE-027A-49F4-93D3-971693E7C2E4}" type="presParOf" srcId="{49836A00-21DA-4F12-A63E-51410A94853D}" destId="{125C7470-793C-4378-8AEB-2DF256DD4A6F}" srcOrd="0" destOrd="0" presId="urn:microsoft.com/office/officeart/2005/8/layout/vList2"/>
    <dgm:cxn modelId="{4E5FDCC6-1470-4F7A-82BC-D9B63E8AA9BD}" type="presParOf" srcId="{49836A00-21DA-4F12-A63E-51410A94853D}" destId="{D7FBB0F0-855D-4001-95DF-B328E0FFEF8A}" srcOrd="1" destOrd="0" presId="urn:microsoft.com/office/officeart/2005/8/layout/vList2"/>
    <dgm:cxn modelId="{67D470CA-7F7A-49E7-A82D-B83B8FA73F3A}" type="presParOf" srcId="{49836A00-21DA-4F12-A63E-51410A94853D}" destId="{034F1E92-9EAD-44E1-8DA8-F57083E8C85B}" srcOrd="2" destOrd="0" presId="urn:microsoft.com/office/officeart/2005/8/layout/vList2"/>
    <dgm:cxn modelId="{7D43C4A0-BD72-4037-9DD4-E8104CE5D60F}" type="presParOf" srcId="{49836A00-21DA-4F12-A63E-51410A94853D}" destId="{8E136107-6FDA-4C7F-8043-E355B4266D07}" srcOrd="3" destOrd="0" presId="urn:microsoft.com/office/officeart/2005/8/layout/vList2"/>
    <dgm:cxn modelId="{C71635A4-B9F4-45C0-AC7B-23D12DC0059A}" type="presParOf" srcId="{49836A00-21DA-4F12-A63E-51410A94853D}" destId="{74423C9F-6A5C-482B-BE40-C46CDCF92A2B}" srcOrd="4" destOrd="0" presId="urn:microsoft.com/office/officeart/2005/8/layout/vList2"/>
    <dgm:cxn modelId="{7BF3632B-6B63-462E-A28D-71725E1616E2}" type="presParOf" srcId="{49836A00-21DA-4F12-A63E-51410A94853D}" destId="{6C68A0BA-998B-4C08-86BF-C9F4484F92EE}" srcOrd="5" destOrd="0" presId="urn:microsoft.com/office/officeart/2005/8/layout/vList2"/>
    <dgm:cxn modelId="{788B5C8A-0EEF-4D14-8AA5-F398C5B8F225}" type="presParOf" srcId="{49836A00-21DA-4F12-A63E-51410A94853D}" destId="{18599431-3AA5-4714-B186-66BE4AB1665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CA3992-44D7-45A8-9A54-911E14140261}">
      <dsp:nvSpPr>
        <dsp:cNvPr id="0" name=""/>
        <dsp:cNvSpPr/>
      </dsp:nvSpPr>
      <dsp:spPr>
        <a:xfrm>
          <a:off x="0" y="72775"/>
          <a:ext cx="5029199" cy="754777"/>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t>•	Resource scarcity</a:t>
          </a:r>
          <a:endParaRPr lang="en-US" sz="1900" kern="1200"/>
        </a:p>
      </dsp:txBody>
      <dsp:txXfrm>
        <a:off x="36845" y="109620"/>
        <a:ext cx="4955509" cy="681087"/>
      </dsp:txXfrm>
    </dsp:sp>
    <dsp:sp modelId="{62D182BE-AA6F-47E0-80F6-6CC8C6481946}">
      <dsp:nvSpPr>
        <dsp:cNvPr id="0" name=""/>
        <dsp:cNvSpPr/>
      </dsp:nvSpPr>
      <dsp:spPr>
        <a:xfrm>
          <a:off x="0" y="882273"/>
          <a:ext cx="5029199" cy="754777"/>
        </a:xfrm>
        <a:prstGeom prst="roundRect">
          <a:avLst/>
        </a:prstGeom>
        <a:solidFill>
          <a:schemeClr val="accent2">
            <a:hueOff val="-291073"/>
            <a:satOff val="-16786"/>
            <a:lumOff val="172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t>•	Incompatible goals</a:t>
          </a:r>
          <a:endParaRPr lang="en-US" sz="1900" kern="1200"/>
        </a:p>
      </dsp:txBody>
      <dsp:txXfrm>
        <a:off x="36845" y="919118"/>
        <a:ext cx="4955509" cy="681087"/>
      </dsp:txXfrm>
    </dsp:sp>
    <dsp:sp modelId="{CD933B48-64F4-4981-ABAA-FE1169DD89BF}">
      <dsp:nvSpPr>
        <dsp:cNvPr id="0" name=""/>
        <dsp:cNvSpPr/>
      </dsp:nvSpPr>
      <dsp:spPr>
        <a:xfrm>
          <a:off x="0" y="1691771"/>
          <a:ext cx="5029199" cy="754777"/>
        </a:xfrm>
        <a:prstGeom prst="roundRect">
          <a:avLst/>
        </a:prstGeom>
        <a:solidFill>
          <a:schemeClr val="accent2">
            <a:hueOff val="-582145"/>
            <a:satOff val="-33571"/>
            <a:lumOff val="34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t>•	Conflicting perceptions, ideas, or beliefs</a:t>
          </a:r>
          <a:endParaRPr lang="en-US" sz="1900" kern="1200"/>
        </a:p>
      </dsp:txBody>
      <dsp:txXfrm>
        <a:off x="36845" y="1728616"/>
        <a:ext cx="4955509" cy="681087"/>
      </dsp:txXfrm>
    </dsp:sp>
    <dsp:sp modelId="{B6D0478E-925C-4B8C-9DB7-872DB66B9013}">
      <dsp:nvSpPr>
        <dsp:cNvPr id="0" name=""/>
        <dsp:cNvSpPr/>
      </dsp:nvSpPr>
      <dsp:spPr>
        <a:xfrm>
          <a:off x="0" y="2501268"/>
          <a:ext cx="5029199" cy="754777"/>
        </a:xfrm>
        <a:prstGeom prst="roundRect">
          <a:avLst/>
        </a:prstGeom>
        <a:solidFill>
          <a:schemeClr val="accent2">
            <a:hueOff val="-873218"/>
            <a:satOff val="-50357"/>
            <a:lumOff val="5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t>•	Differences between people</a:t>
          </a:r>
          <a:endParaRPr lang="en-US" sz="1900" kern="1200"/>
        </a:p>
      </dsp:txBody>
      <dsp:txXfrm>
        <a:off x="36845" y="2538113"/>
        <a:ext cx="4955509" cy="681087"/>
      </dsp:txXfrm>
    </dsp:sp>
    <dsp:sp modelId="{D152D5D9-73C1-4000-A871-873CD46F06FA}">
      <dsp:nvSpPr>
        <dsp:cNvPr id="0" name=""/>
        <dsp:cNvSpPr/>
      </dsp:nvSpPr>
      <dsp:spPr>
        <a:xfrm>
          <a:off x="0" y="3310766"/>
          <a:ext cx="5029199" cy="754777"/>
        </a:xfrm>
        <a:prstGeom prst="roundRect">
          <a:avLst/>
        </a:prstGeom>
        <a:solidFill>
          <a:schemeClr val="accent2">
            <a:hueOff val="-1164290"/>
            <a:satOff val="-67142"/>
            <a:lumOff val="6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dirty="0"/>
            <a:t>•	Conflicting thoughts/needs within an 	individual</a:t>
          </a:r>
          <a:endParaRPr lang="en-US" sz="1900" kern="1200" dirty="0"/>
        </a:p>
      </dsp:txBody>
      <dsp:txXfrm>
        <a:off x="36845" y="3347611"/>
        <a:ext cx="4955509" cy="681087"/>
      </dsp:txXfrm>
    </dsp:sp>
    <dsp:sp modelId="{BC79362D-B2B7-4832-82BA-613E5A46B0BB}">
      <dsp:nvSpPr>
        <dsp:cNvPr id="0" name=""/>
        <dsp:cNvSpPr/>
      </dsp:nvSpPr>
      <dsp:spPr>
        <a:xfrm>
          <a:off x="0" y="4120264"/>
          <a:ext cx="5029199" cy="754777"/>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dirty="0"/>
            <a:t>•	Lack of or poor communication</a:t>
          </a:r>
          <a:endParaRPr lang="en-US" sz="1900" kern="1200" dirty="0"/>
        </a:p>
      </dsp:txBody>
      <dsp:txXfrm>
        <a:off x="36845" y="4157109"/>
        <a:ext cx="4955509" cy="6810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08E561-DE54-47B7-A8D5-AD60202EF862}">
      <dsp:nvSpPr>
        <dsp:cNvPr id="0" name=""/>
        <dsp:cNvSpPr/>
      </dsp:nvSpPr>
      <dsp:spPr>
        <a:xfrm>
          <a:off x="3458" y="472207"/>
          <a:ext cx="1872674" cy="2621744"/>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6001" tIns="330200" rIns="146001" bIns="330200" numCol="1" spcCol="1270" anchor="t" anchorCtr="0">
          <a:noAutofit/>
        </a:bodyPr>
        <a:lstStyle/>
        <a:p>
          <a:pPr marL="0" lvl="0" indent="0" algn="l" defTabSz="1066800">
            <a:lnSpc>
              <a:spcPct val="90000"/>
            </a:lnSpc>
            <a:spcBef>
              <a:spcPct val="0"/>
            </a:spcBef>
            <a:spcAft>
              <a:spcPct val="35000"/>
            </a:spcAft>
            <a:buNone/>
          </a:pPr>
          <a:r>
            <a:rPr lang="en-GB" sz="2400" kern="1200" dirty="0"/>
            <a:t>Engage / pay attention</a:t>
          </a:r>
        </a:p>
      </dsp:txBody>
      <dsp:txXfrm>
        <a:off x="3458" y="1468470"/>
        <a:ext cx="1872674" cy="1573046"/>
      </dsp:txXfrm>
    </dsp:sp>
    <dsp:sp modelId="{426624FA-569A-459F-9DA6-417D14FB75AA}">
      <dsp:nvSpPr>
        <dsp:cNvPr id="0" name=""/>
        <dsp:cNvSpPr/>
      </dsp:nvSpPr>
      <dsp:spPr>
        <a:xfrm>
          <a:off x="546534" y="734382"/>
          <a:ext cx="786523" cy="786523"/>
        </a:xfrm>
        <a:prstGeom prst="ellips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1320" tIns="12700" rIns="61320" bIns="12700" numCol="1" spcCol="1270" anchor="ctr" anchorCtr="0">
          <a:noAutofit/>
        </a:bodyPr>
        <a:lstStyle/>
        <a:p>
          <a:pPr marL="0" lvl="0" indent="0" algn="ctr" defTabSz="1689100">
            <a:lnSpc>
              <a:spcPct val="90000"/>
            </a:lnSpc>
            <a:spcBef>
              <a:spcPct val="0"/>
            </a:spcBef>
            <a:spcAft>
              <a:spcPct val="35000"/>
            </a:spcAft>
            <a:buNone/>
          </a:pPr>
          <a:r>
            <a:rPr lang="en-GB" sz="3800" kern="1200"/>
            <a:t>1</a:t>
          </a:r>
        </a:p>
      </dsp:txBody>
      <dsp:txXfrm>
        <a:off x="661718" y="849566"/>
        <a:ext cx="556155" cy="556155"/>
      </dsp:txXfrm>
    </dsp:sp>
    <dsp:sp modelId="{236632EB-DBF9-4956-813B-603F7C489879}">
      <dsp:nvSpPr>
        <dsp:cNvPr id="0" name=""/>
        <dsp:cNvSpPr/>
      </dsp:nvSpPr>
      <dsp:spPr>
        <a:xfrm>
          <a:off x="3458" y="3093880"/>
          <a:ext cx="1872674" cy="72"/>
        </a:xfrm>
        <a:prstGeom prst="rect">
          <a:avLst/>
        </a:prstGeom>
        <a:solidFill>
          <a:schemeClr val="accent5">
            <a:hueOff val="-750949"/>
            <a:satOff val="-1935"/>
            <a:lumOff val="-1307"/>
            <a:alphaOff val="0"/>
          </a:schemeClr>
        </a:solidFill>
        <a:ln w="12700" cap="flat" cmpd="sng" algn="ctr">
          <a:solidFill>
            <a:schemeClr val="accent5">
              <a:hueOff val="-750949"/>
              <a:satOff val="-1935"/>
              <a:lumOff val="-130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B9C9217-2691-43A6-B043-6EEC51E711C9}">
      <dsp:nvSpPr>
        <dsp:cNvPr id="0" name=""/>
        <dsp:cNvSpPr/>
      </dsp:nvSpPr>
      <dsp:spPr>
        <a:xfrm>
          <a:off x="2063400" y="472207"/>
          <a:ext cx="1872674" cy="2621744"/>
        </a:xfrm>
        <a:prstGeom prst="rect">
          <a:avLst/>
        </a:prstGeom>
        <a:solidFill>
          <a:schemeClr val="accent5">
            <a:tint val="40000"/>
            <a:alpha val="90000"/>
            <a:hueOff val="-1684941"/>
            <a:satOff val="-5708"/>
            <a:lumOff val="-732"/>
            <a:alphaOff val="0"/>
          </a:schemeClr>
        </a:solidFill>
        <a:ln w="12700" cap="flat" cmpd="sng" algn="ctr">
          <a:solidFill>
            <a:schemeClr val="accent5">
              <a:tint val="40000"/>
              <a:alpha val="90000"/>
              <a:hueOff val="-1684941"/>
              <a:satOff val="-5708"/>
              <a:lumOff val="-73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6001" tIns="330200" rIns="146001" bIns="330200" numCol="1" spcCol="1270" anchor="t" anchorCtr="0">
          <a:noAutofit/>
        </a:bodyPr>
        <a:lstStyle/>
        <a:p>
          <a:pPr marL="0" lvl="0" indent="0" algn="l" defTabSz="1066800">
            <a:lnSpc>
              <a:spcPct val="90000"/>
            </a:lnSpc>
            <a:spcBef>
              <a:spcPct val="0"/>
            </a:spcBef>
            <a:spcAft>
              <a:spcPct val="35000"/>
            </a:spcAft>
            <a:buNone/>
          </a:pPr>
          <a:r>
            <a:rPr lang="en-GB" sz="2400" kern="1200" dirty="0"/>
            <a:t>Express concern</a:t>
          </a:r>
        </a:p>
      </dsp:txBody>
      <dsp:txXfrm>
        <a:off x="2063400" y="1468470"/>
        <a:ext cx="1872674" cy="1573046"/>
      </dsp:txXfrm>
    </dsp:sp>
    <dsp:sp modelId="{96384BF5-F009-4341-BB22-0979E66D8A86}">
      <dsp:nvSpPr>
        <dsp:cNvPr id="0" name=""/>
        <dsp:cNvSpPr/>
      </dsp:nvSpPr>
      <dsp:spPr>
        <a:xfrm>
          <a:off x="2606476" y="734382"/>
          <a:ext cx="786523" cy="786523"/>
        </a:xfrm>
        <a:prstGeom prst="ellipse">
          <a:avLst/>
        </a:prstGeom>
        <a:solidFill>
          <a:schemeClr val="accent5">
            <a:hueOff val="-1501898"/>
            <a:satOff val="-3871"/>
            <a:lumOff val="-2614"/>
            <a:alphaOff val="0"/>
          </a:schemeClr>
        </a:solidFill>
        <a:ln w="12700" cap="flat" cmpd="sng" algn="ctr">
          <a:solidFill>
            <a:schemeClr val="accent5">
              <a:hueOff val="-1501898"/>
              <a:satOff val="-3871"/>
              <a:lumOff val="-26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1320" tIns="12700" rIns="61320" bIns="12700" numCol="1" spcCol="1270" anchor="ctr" anchorCtr="0">
          <a:noAutofit/>
        </a:bodyPr>
        <a:lstStyle/>
        <a:p>
          <a:pPr marL="0" lvl="0" indent="0" algn="ctr" defTabSz="1689100">
            <a:lnSpc>
              <a:spcPct val="90000"/>
            </a:lnSpc>
            <a:spcBef>
              <a:spcPct val="0"/>
            </a:spcBef>
            <a:spcAft>
              <a:spcPct val="35000"/>
            </a:spcAft>
            <a:buNone/>
          </a:pPr>
          <a:r>
            <a:rPr lang="en-GB" sz="3800" kern="1200"/>
            <a:t>2</a:t>
          </a:r>
        </a:p>
      </dsp:txBody>
      <dsp:txXfrm>
        <a:off x="2721660" y="849566"/>
        <a:ext cx="556155" cy="556155"/>
      </dsp:txXfrm>
    </dsp:sp>
    <dsp:sp modelId="{23B65A31-5CC0-472C-9E75-9C4EE6E322F5}">
      <dsp:nvSpPr>
        <dsp:cNvPr id="0" name=""/>
        <dsp:cNvSpPr/>
      </dsp:nvSpPr>
      <dsp:spPr>
        <a:xfrm>
          <a:off x="2063400" y="3093880"/>
          <a:ext cx="1872674" cy="72"/>
        </a:xfrm>
        <a:prstGeom prst="rect">
          <a:avLst/>
        </a:prstGeom>
        <a:solidFill>
          <a:schemeClr val="accent5">
            <a:hueOff val="-2252848"/>
            <a:satOff val="-5806"/>
            <a:lumOff val="-3922"/>
            <a:alphaOff val="0"/>
          </a:schemeClr>
        </a:solidFill>
        <a:ln w="12700" cap="flat" cmpd="sng" algn="ctr">
          <a:solidFill>
            <a:schemeClr val="accent5">
              <a:hueOff val="-2252848"/>
              <a:satOff val="-5806"/>
              <a:lumOff val="-392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7561E15-0273-4F36-AC5E-F6331847C050}">
      <dsp:nvSpPr>
        <dsp:cNvPr id="0" name=""/>
        <dsp:cNvSpPr/>
      </dsp:nvSpPr>
      <dsp:spPr>
        <a:xfrm>
          <a:off x="4123342" y="472207"/>
          <a:ext cx="1872674" cy="2621744"/>
        </a:xfrm>
        <a:prstGeom prst="rect">
          <a:avLst/>
        </a:prstGeom>
        <a:solidFill>
          <a:schemeClr val="accent5">
            <a:tint val="40000"/>
            <a:alpha val="90000"/>
            <a:hueOff val="-3369881"/>
            <a:satOff val="-11416"/>
            <a:lumOff val="-1464"/>
            <a:alphaOff val="0"/>
          </a:schemeClr>
        </a:solidFill>
        <a:ln w="12700" cap="flat" cmpd="sng" algn="ctr">
          <a:solidFill>
            <a:schemeClr val="accent5">
              <a:tint val="40000"/>
              <a:alpha val="90000"/>
              <a:hueOff val="-3369881"/>
              <a:satOff val="-11416"/>
              <a:lumOff val="-146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6001" tIns="330200" rIns="146001" bIns="330200" numCol="1" spcCol="1270" anchor="t" anchorCtr="0">
          <a:noAutofit/>
        </a:bodyPr>
        <a:lstStyle/>
        <a:p>
          <a:pPr marL="0" lvl="0" indent="0" algn="l" defTabSz="1066800">
            <a:lnSpc>
              <a:spcPct val="90000"/>
            </a:lnSpc>
            <a:spcBef>
              <a:spcPct val="0"/>
            </a:spcBef>
            <a:spcAft>
              <a:spcPct val="35000"/>
            </a:spcAft>
            <a:buNone/>
          </a:pPr>
          <a:r>
            <a:rPr lang="en-GB" sz="2400" kern="1200" dirty="0"/>
            <a:t>Agree problem</a:t>
          </a:r>
        </a:p>
      </dsp:txBody>
      <dsp:txXfrm>
        <a:off x="4123342" y="1468470"/>
        <a:ext cx="1872674" cy="1573046"/>
      </dsp:txXfrm>
    </dsp:sp>
    <dsp:sp modelId="{902F3711-B35E-4D91-B397-128907A17065}">
      <dsp:nvSpPr>
        <dsp:cNvPr id="0" name=""/>
        <dsp:cNvSpPr/>
      </dsp:nvSpPr>
      <dsp:spPr>
        <a:xfrm>
          <a:off x="4666418" y="734382"/>
          <a:ext cx="786523" cy="786523"/>
        </a:xfrm>
        <a:prstGeom prst="ellipse">
          <a:avLst/>
        </a:prstGeom>
        <a:solidFill>
          <a:schemeClr val="accent5">
            <a:hueOff val="-3003797"/>
            <a:satOff val="-7742"/>
            <a:lumOff val="-5229"/>
            <a:alphaOff val="0"/>
          </a:schemeClr>
        </a:solidFill>
        <a:ln w="12700" cap="flat" cmpd="sng" algn="ctr">
          <a:solidFill>
            <a:schemeClr val="accent5">
              <a:hueOff val="-3003797"/>
              <a:satOff val="-7742"/>
              <a:lumOff val="-522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1320" tIns="12700" rIns="61320" bIns="12700" numCol="1" spcCol="1270" anchor="ctr" anchorCtr="0">
          <a:noAutofit/>
        </a:bodyPr>
        <a:lstStyle/>
        <a:p>
          <a:pPr marL="0" lvl="0" indent="0" algn="ctr" defTabSz="1689100">
            <a:lnSpc>
              <a:spcPct val="90000"/>
            </a:lnSpc>
            <a:spcBef>
              <a:spcPct val="0"/>
            </a:spcBef>
            <a:spcAft>
              <a:spcPct val="35000"/>
            </a:spcAft>
            <a:buNone/>
          </a:pPr>
          <a:r>
            <a:rPr lang="en-GB" sz="3800" kern="1200"/>
            <a:t>3</a:t>
          </a:r>
        </a:p>
      </dsp:txBody>
      <dsp:txXfrm>
        <a:off x="4781602" y="849566"/>
        <a:ext cx="556155" cy="556155"/>
      </dsp:txXfrm>
    </dsp:sp>
    <dsp:sp modelId="{1A77DFB5-5DE0-41F7-B166-A9DB6B88709A}">
      <dsp:nvSpPr>
        <dsp:cNvPr id="0" name=""/>
        <dsp:cNvSpPr/>
      </dsp:nvSpPr>
      <dsp:spPr>
        <a:xfrm>
          <a:off x="4123342" y="3093880"/>
          <a:ext cx="1872674" cy="72"/>
        </a:xfrm>
        <a:prstGeom prst="rect">
          <a:avLst/>
        </a:prstGeom>
        <a:solidFill>
          <a:schemeClr val="accent5">
            <a:hueOff val="-3754746"/>
            <a:satOff val="-9677"/>
            <a:lumOff val="-6536"/>
            <a:alphaOff val="0"/>
          </a:schemeClr>
        </a:solidFill>
        <a:ln w="12700" cap="flat" cmpd="sng" algn="ctr">
          <a:solidFill>
            <a:schemeClr val="accent5">
              <a:hueOff val="-3754746"/>
              <a:satOff val="-9677"/>
              <a:lumOff val="-653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B866C1E-4FEC-45C2-B6E4-15135EF73C49}">
      <dsp:nvSpPr>
        <dsp:cNvPr id="0" name=""/>
        <dsp:cNvSpPr/>
      </dsp:nvSpPr>
      <dsp:spPr>
        <a:xfrm>
          <a:off x="6183284" y="472207"/>
          <a:ext cx="1872674" cy="2621744"/>
        </a:xfrm>
        <a:prstGeom prst="rect">
          <a:avLst/>
        </a:prstGeom>
        <a:solidFill>
          <a:schemeClr val="accent5">
            <a:tint val="40000"/>
            <a:alpha val="90000"/>
            <a:hueOff val="-5054821"/>
            <a:satOff val="-17124"/>
            <a:lumOff val="-2196"/>
            <a:alphaOff val="0"/>
          </a:schemeClr>
        </a:solidFill>
        <a:ln w="12700" cap="flat" cmpd="sng" algn="ctr">
          <a:solidFill>
            <a:schemeClr val="accent5">
              <a:tint val="40000"/>
              <a:alpha val="90000"/>
              <a:hueOff val="-5054821"/>
              <a:satOff val="-17124"/>
              <a:lumOff val="-219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6001" tIns="330200" rIns="146001" bIns="330200" numCol="1" spcCol="1270" anchor="t" anchorCtr="0">
          <a:noAutofit/>
        </a:bodyPr>
        <a:lstStyle/>
        <a:p>
          <a:pPr marL="0" lvl="0" indent="0" algn="l" defTabSz="1066800">
            <a:lnSpc>
              <a:spcPct val="90000"/>
            </a:lnSpc>
            <a:spcBef>
              <a:spcPct val="0"/>
            </a:spcBef>
            <a:spcAft>
              <a:spcPct val="35000"/>
            </a:spcAft>
            <a:buNone/>
          </a:pPr>
          <a:r>
            <a:rPr lang="en-GB" sz="2400" kern="1200" dirty="0"/>
            <a:t>Propose action</a:t>
          </a:r>
        </a:p>
      </dsp:txBody>
      <dsp:txXfrm>
        <a:off x="6183284" y="1468470"/>
        <a:ext cx="1872674" cy="1573046"/>
      </dsp:txXfrm>
    </dsp:sp>
    <dsp:sp modelId="{2DA31369-CDB1-4E54-98DB-F0868FB8AF0E}">
      <dsp:nvSpPr>
        <dsp:cNvPr id="0" name=""/>
        <dsp:cNvSpPr/>
      </dsp:nvSpPr>
      <dsp:spPr>
        <a:xfrm>
          <a:off x="6726360" y="734382"/>
          <a:ext cx="786523" cy="786523"/>
        </a:xfrm>
        <a:prstGeom prst="ellipse">
          <a:avLst/>
        </a:prstGeom>
        <a:solidFill>
          <a:schemeClr val="accent5">
            <a:hueOff val="-4505695"/>
            <a:satOff val="-11613"/>
            <a:lumOff val="-7843"/>
            <a:alphaOff val="0"/>
          </a:schemeClr>
        </a:solidFill>
        <a:ln w="12700" cap="flat" cmpd="sng" algn="ctr">
          <a:solidFill>
            <a:schemeClr val="accent5">
              <a:hueOff val="-4505695"/>
              <a:satOff val="-11613"/>
              <a:lumOff val="-784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1320" tIns="12700" rIns="61320" bIns="12700" numCol="1" spcCol="1270" anchor="ctr" anchorCtr="0">
          <a:noAutofit/>
        </a:bodyPr>
        <a:lstStyle/>
        <a:p>
          <a:pPr marL="0" lvl="0" indent="0" algn="ctr" defTabSz="1689100">
            <a:lnSpc>
              <a:spcPct val="90000"/>
            </a:lnSpc>
            <a:spcBef>
              <a:spcPct val="0"/>
            </a:spcBef>
            <a:spcAft>
              <a:spcPct val="35000"/>
            </a:spcAft>
            <a:buNone/>
          </a:pPr>
          <a:r>
            <a:rPr lang="en-GB" sz="3800" kern="1200"/>
            <a:t>4</a:t>
          </a:r>
        </a:p>
      </dsp:txBody>
      <dsp:txXfrm>
        <a:off x="6841544" y="849566"/>
        <a:ext cx="556155" cy="556155"/>
      </dsp:txXfrm>
    </dsp:sp>
    <dsp:sp modelId="{0A426767-CE16-49BF-AD4A-577F58294921}">
      <dsp:nvSpPr>
        <dsp:cNvPr id="0" name=""/>
        <dsp:cNvSpPr/>
      </dsp:nvSpPr>
      <dsp:spPr>
        <a:xfrm>
          <a:off x="6183284" y="3093880"/>
          <a:ext cx="1872674" cy="72"/>
        </a:xfrm>
        <a:prstGeom prst="rect">
          <a:avLst/>
        </a:prstGeom>
        <a:solidFill>
          <a:schemeClr val="accent5">
            <a:hueOff val="-5256644"/>
            <a:satOff val="-13548"/>
            <a:lumOff val="-9151"/>
            <a:alphaOff val="0"/>
          </a:schemeClr>
        </a:solidFill>
        <a:ln w="12700" cap="flat" cmpd="sng" algn="ctr">
          <a:solidFill>
            <a:schemeClr val="accent5">
              <a:hueOff val="-5256644"/>
              <a:satOff val="-13548"/>
              <a:lumOff val="-915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5496CFC-E3D9-4856-9A40-0C265BEBED40}">
      <dsp:nvSpPr>
        <dsp:cNvPr id="0" name=""/>
        <dsp:cNvSpPr/>
      </dsp:nvSpPr>
      <dsp:spPr>
        <a:xfrm>
          <a:off x="8243226" y="472207"/>
          <a:ext cx="1872674" cy="2621744"/>
        </a:xfrm>
        <a:prstGeom prst="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6001" tIns="330200" rIns="146001" bIns="330200" numCol="1" spcCol="1270" anchor="t" anchorCtr="0">
          <a:noAutofit/>
        </a:bodyPr>
        <a:lstStyle/>
        <a:p>
          <a:pPr marL="0" lvl="0" indent="0" algn="l" defTabSz="1066800">
            <a:lnSpc>
              <a:spcPct val="90000"/>
            </a:lnSpc>
            <a:spcBef>
              <a:spcPct val="0"/>
            </a:spcBef>
            <a:spcAft>
              <a:spcPct val="35000"/>
            </a:spcAft>
            <a:buNone/>
          </a:pPr>
          <a:r>
            <a:rPr lang="en-GB" sz="2400" kern="1200" dirty="0"/>
            <a:t>Reach decision</a:t>
          </a:r>
        </a:p>
      </dsp:txBody>
      <dsp:txXfrm>
        <a:off x="8243226" y="1468470"/>
        <a:ext cx="1872674" cy="1573046"/>
      </dsp:txXfrm>
    </dsp:sp>
    <dsp:sp modelId="{E676B68D-295B-49ED-9628-6A3860D71DB8}">
      <dsp:nvSpPr>
        <dsp:cNvPr id="0" name=""/>
        <dsp:cNvSpPr/>
      </dsp:nvSpPr>
      <dsp:spPr>
        <a:xfrm>
          <a:off x="8786302" y="734382"/>
          <a:ext cx="786523" cy="786523"/>
        </a:xfrm>
        <a:prstGeom prst="ellipse">
          <a:avLst/>
        </a:prstGeom>
        <a:solidFill>
          <a:schemeClr val="accent5">
            <a:hueOff val="-6007594"/>
            <a:satOff val="-15484"/>
            <a:lumOff val="-10458"/>
            <a:alphaOff val="0"/>
          </a:schemeClr>
        </a:solidFill>
        <a:ln w="12700" cap="flat" cmpd="sng" algn="ctr">
          <a:solidFill>
            <a:schemeClr val="accent5">
              <a:hueOff val="-6007594"/>
              <a:satOff val="-15484"/>
              <a:lumOff val="-1045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1320" tIns="12700" rIns="61320" bIns="12700" numCol="1" spcCol="1270" anchor="ctr" anchorCtr="0">
          <a:noAutofit/>
        </a:bodyPr>
        <a:lstStyle/>
        <a:p>
          <a:pPr marL="0" lvl="0" indent="0" algn="ctr" defTabSz="1689100">
            <a:lnSpc>
              <a:spcPct val="90000"/>
            </a:lnSpc>
            <a:spcBef>
              <a:spcPct val="0"/>
            </a:spcBef>
            <a:spcAft>
              <a:spcPct val="35000"/>
            </a:spcAft>
            <a:buNone/>
          </a:pPr>
          <a:r>
            <a:rPr lang="en-GB" sz="3800" kern="1200"/>
            <a:t>5</a:t>
          </a:r>
        </a:p>
      </dsp:txBody>
      <dsp:txXfrm>
        <a:off x="8901486" y="849566"/>
        <a:ext cx="556155" cy="556155"/>
      </dsp:txXfrm>
    </dsp:sp>
    <dsp:sp modelId="{F63B7FA3-251A-4163-A391-1BB067915FCD}">
      <dsp:nvSpPr>
        <dsp:cNvPr id="0" name=""/>
        <dsp:cNvSpPr/>
      </dsp:nvSpPr>
      <dsp:spPr>
        <a:xfrm>
          <a:off x="8243226" y="3093880"/>
          <a:ext cx="1872674" cy="72"/>
        </a:xfrm>
        <a:prstGeom prst="rect">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AAFE7D-24A8-48ED-8C21-04A70A40C4CF}">
      <dsp:nvSpPr>
        <dsp:cNvPr id="0" name=""/>
        <dsp:cNvSpPr/>
      </dsp:nvSpPr>
      <dsp:spPr>
        <a:xfrm>
          <a:off x="0" y="3399"/>
          <a:ext cx="10515600" cy="72408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65C3781-3C4A-44AD-9C3B-78C4D3121909}">
      <dsp:nvSpPr>
        <dsp:cNvPr id="0" name=""/>
        <dsp:cNvSpPr/>
      </dsp:nvSpPr>
      <dsp:spPr>
        <a:xfrm>
          <a:off x="219037" y="166319"/>
          <a:ext cx="398249" cy="39824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152E144-0745-4496-84A7-DCF28D289AC9}">
      <dsp:nvSpPr>
        <dsp:cNvPr id="0" name=""/>
        <dsp:cNvSpPr/>
      </dsp:nvSpPr>
      <dsp:spPr>
        <a:xfrm>
          <a:off x="836323" y="3399"/>
          <a:ext cx="9679276" cy="724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633" tIns="76633" rIns="76633" bIns="76633" numCol="1" spcCol="1270" anchor="ctr" anchorCtr="0">
          <a:noAutofit/>
        </a:bodyPr>
        <a:lstStyle/>
        <a:p>
          <a:pPr marL="0" lvl="0" indent="0" algn="l" defTabSz="844550">
            <a:lnSpc>
              <a:spcPct val="100000"/>
            </a:lnSpc>
            <a:spcBef>
              <a:spcPct val="0"/>
            </a:spcBef>
            <a:spcAft>
              <a:spcPct val="35000"/>
            </a:spcAft>
            <a:buNone/>
          </a:pPr>
          <a:r>
            <a:rPr lang="en-GB" sz="1900" kern="1200" dirty="0"/>
            <a:t>1.	Withdrawal—Little or no significance to either party 		(lose-lose)</a:t>
          </a:r>
          <a:endParaRPr lang="en-US" sz="1900" kern="1200" dirty="0"/>
        </a:p>
      </dsp:txBody>
      <dsp:txXfrm>
        <a:off x="836323" y="3399"/>
        <a:ext cx="9679276" cy="724089"/>
      </dsp:txXfrm>
    </dsp:sp>
    <dsp:sp modelId="{8445B9E6-65B9-459B-8168-1C5466B78CF6}">
      <dsp:nvSpPr>
        <dsp:cNvPr id="0" name=""/>
        <dsp:cNvSpPr/>
      </dsp:nvSpPr>
      <dsp:spPr>
        <a:xfrm>
          <a:off x="0" y="908511"/>
          <a:ext cx="10515600" cy="72408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1ADCA38-27AC-4359-BBA1-25FF59F48F94}">
      <dsp:nvSpPr>
        <dsp:cNvPr id="0" name=""/>
        <dsp:cNvSpPr/>
      </dsp:nvSpPr>
      <dsp:spPr>
        <a:xfrm>
          <a:off x="219037" y="1071431"/>
          <a:ext cx="398249" cy="39824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45B77C8-31D0-4579-8BD3-AD55FC9CD0E1}">
      <dsp:nvSpPr>
        <dsp:cNvPr id="0" name=""/>
        <dsp:cNvSpPr/>
      </dsp:nvSpPr>
      <dsp:spPr>
        <a:xfrm>
          <a:off x="836323" y="908511"/>
          <a:ext cx="9679276" cy="724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633" tIns="76633" rIns="76633" bIns="76633" numCol="1" spcCol="1270" anchor="ctr" anchorCtr="0">
          <a:noAutofit/>
        </a:bodyPr>
        <a:lstStyle/>
        <a:p>
          <a:pPr marL="0" lvl="0" indent="0" algn="l" defTabSz="844550">
            <a:lnSpc>
              <a:spcPct val="100000"/>
            </a:lnSpc>
            <a:spcBef>
              <a:spcPct val="0"/>
            </a:spcBef>
            <a:spcAft>
              <a:spcPct val="35000"/>
            </a:spcAft>
            <a:buNone/>
          </a:pPr>
          <a:r>
            <a:rPr lang="en-GB" sz="1900" kern="1200"/>
            <a:t>2.	Forcing—Force outcome regardless of the desire of one party 	(win-lose)</a:t>
          </a:r>
          <a:endParaRPr lang="en-US" sz="1900" kern="1200"/>
        </a:p>
      </dsp:txBody>
      <dsp:txXfrm>
        <a:off x="836323" y="908511"/>
        <a:ext cx="9679276" cy="724089"/>
      </dsp:txXfrm>
    </dsp:sp>
    <dsp:sp modelId="{BA544767-AA8C-4C5D-BB37-CA10496E964B}">
      <dsp:nvSpPr>
        <dsp:cNvPr id="0" name=""/>
        <dsp:cNvSpPr/>
      </dsp:nvSpPr>
      <dsp:spPr>
        <a:xfrm>
          <a:off x="0" y="1813624"/>
          <a:ext cx="10515600" cy="72408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D1F892C-534C-4052-9D02-0A9313655402}">
      <dsp:nvSpPr>
        <dsp:cNvPr id="0" name=""/>
        <dsp:cNvSpPr/>
      </dsp:nvSpPr>
      <dsp:spPr>
        <a:xfrm>
          <a:off x="219037" y="1976544"/>
          <a:ext cx="398249" cy="39824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85DD80E-B8DB-420F-856E-7A07167D15DB}">
      <dsp:nvSpPr>
        <dsp:cNvPr id="0" name=""/>
        <dsp:cNvSpPr/>
      </dsp:nvSpPr>
      <dsp:spPr>
        <a:xfrm>
          <a:off x="836323" y="1813624"/>
          <a:ext cx="9679276" cy="724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633" tIns="76633" rIns="76633" bIns="76633" numCol="1" spcCol="1270" anchor="ctr" anchorCtr="0">
          <a:noAutofit/>
        </a:bodyPr>
        <a:lstStyle/>
        <a:p>
          <a:pPr marL="0" lvl="0" indent="0" algn="l" defTabSz="844550">
            <a:lnSpc>
              <a:spcPct val="100000"/>
            </a:lnSpc>
            <a:spcBef>
              <a:spcPct val="0"/>
            </a:spcBef>
            <a:spcAft>
              <a:spcPct val="35000"/>
            </a:spcAft>
            <a:buNone/>
          </a:pPr>
          <a:r>
            <a:rPr lang="en-GB" sz="1900" kern="1200"/>
            <a:t>3.	Conciliation—Giving in to preserve relationship with other party 	(lose-win)</a:t>
          </a:r>
          <a:endParaRPr lang="en-US" sz="1900" kern="1200"/>
        </a:p>
      </dsp:txBody>
      <dsp:txXfrm>
        <a:off x="836323" y="1813624"/>
        <a:ext cx="9679276" cy="724089"/>
      </dsp:txXfrm>
    </dsp:sp>
    <dsp:sp modelId="{9845CAB2-5F19-435D-8D4E-3A9EFF01EABB}">
      <dsp:nvSpPr>
        <dsp:cNvPr id="0" name=""/>
        <dsp:cNvSpPr/>
      </dsp:nvSpPr>
      <dsp:spPr>
        <a:xfrm>
          <a:off x="0" y="2718736"/>
          <a:ext cx="10515600" cy="72408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79CAC7A-76AE-468C-B455-C5E8C9A9B13F}">
      <dsp:nvSpPr>
        <dsp:cNvPr id="0" name=""/>
        <dsp:cNvSpPr/>
      </dsp:nvSpPr>
      <dsp:spPr>
        <a:xfrm>
          <a:off x="219037" y="2881656"/>
          <a:ext cx="398249" cy="39824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6C200AD-EF30-469C-B8F2-DFFD00EC4A96}">
      <dsp:nvSpPr>
        <dsp:cNvPr id="0" name=""/>
        <dsp:cNvSpPr/>
      </dsp:nvSpPr>
      <dsp:spPr>
        <a:xfrm>
          <a:off x="836323" y="2718736"/>
          <a:ext cx="9679276" cy="724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633" tIns="76633" rIns="76633" bIns="76633" numCol="1" spcCol="1270" anchor="ctr" anchorCtr="0">
          <a:noAutofit/>
        </a:bodyPr>
        <a:lstStyle/>
        <a:p>
          <a:pPr marL="0" lvl="0" indent="0" algn="l" defTabSz="844550">
            <a:lnSpc>
              <a:spcPct val="100000"/>
            </a:lnSpc>
            <a:spcBef>
              <a:spcPct val="0"/>
            </a:spcBef>
            <a:spcAft>
              <a:spcPct val="35000"/>
            </a:spcAft>
            <a:buNone/>
          </a:pPr>
          <a:r>
            <a:rPr lang="en-GB" sz="1900" kern="1200"/>
            <a:t>4.	Compromise—Concerned with both outcome and relationship 	(?-?)</a:t>
          </a:r>
          <a:endParaRPr lang="en-US" sz="1900" kern="1200"/>
        </a:p>
      </dsp:txBody>
      <dsp:txXfrm>
        <a:off x="836323" y="2718736"/>
        <a:ext cx="9679276" cy="724089"/>
      </dsp:txXfrm>
    </dsp:sp>
    <dsp:sp modelId="{6857279F-3587-4AE2-B0F5-CEFDC1CAE65E}">
      <dsp:nvSpPr>
        <dsp:cNvPr id="0" name=""/>
        <dsp:cNvSpPr/>
      </dsp:nvSpPr>
      <dsp:spPr>
        <a:xfrm>
          <a:off x="0" y="3623848"/>
          <a:ext cx="10515600" cy="72408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D8FC1C7-F933-42E4-90DD-56498752B5A1}">
      <dsp:nvSpPr>
        <dsp:cNvPr id="0" name=""/>
        <dsp:cNvSpPr/>
      </dsp:nvSpPr>
      <dsp:spPr>
        <a:xfrm>
          <a:off x="219037" y="3786768"/>
          <a:ext cx="398249" cy="398249"/>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578A6C3-A65B-4F3D-9AFC-C64466EEC30D}">
      <dsp:nvSpPr>
        <dsp:cNvPr id="0" name=""/>
        <dsp:cNvSpPr/>
      </dsp:nvSpPr>
      <dsp:spPr>
        <a:xfrm>
          <a:off x="836323" y="3623848"/>
          <a:ext cx="9679276" cy="724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633" tIns="76633" rIns="76633" bIns="76633" numCol="1" spcCol="1270" anchor="ctr" anchorCtr="0">
          <a:noAutofit/>
        </a:bodyPr>
        <a:lstStyle/>
        <a:p>
          <a:pPr marL="0" lvl="0" indent="0" algn="l" defTabSz="844550">
            <a:lnSpc>
              <a:spcPct val="100000"/>
            </a:lnSpc>
            <a:spcBef>
              <a:spcPct val="0"/>
            </a:spcBef>
            <a:spcAft>
              <a:spcPct val="35000"/>
            </a:spcAft>
            <a:buNone/>
          </a:pPr>
          <a:r>
            <a:rPr lang="en-GB" sz="1900" kern="1200" dirty="0"/>
            <a:t>5.	ASSERTIVE CONFRONTATION—Meet the problem head on 		(win-win)</a:t>
          </a:r>
          <a:endParaRPr lang="en-US" sz="1900" kern="1200" dirty="0"/>
        </a:p>
      </dsp:txBody>
      <dsp:txXfrm>
        <a:off x="836323" y="3623848"/>
        <a:ext cx="9679276" cy="72408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5C7470-793C-4378-8AEB-2DF256DD4A6F}">
      <dsp:nvSpPr>
        <dsp:cNvPr id="0" name=""/>
        <dsp:cNvSpPr/>
      </dsp:nvSpPr>
      <dsp:spPr>
        <a:xfrm>
          <a:off x="0" y="41389"/>
          <a:ext cx="5646973" cy="115362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GB" sz="2900" kern="1200" dirty="0"/>
            <a:t>L: Can you help me understand why you are upset?</a:t>
          </a:r>
          <a:endParaRPr lang="en-US" sz="2900" kern="1200" dirty="0"/>
        </a:p>
      </dsp:txBody>
      <dsp:txXfrm>
        <a:off x="56315" y="97704"/>
        <a:ext cx="5534343" cy="1040990"/>
      </dsp:txXfrm>
    </dsp:sp>
    <dsp:sp modelId="{034F1E92-9EAD-44E1-8DA8-F57083E8C85B}">
      <dsp:nvSpPr>
        <dsp:cNvPr id="0" name=""/>
        <dsp:cNvSpPr/>
      </dsp:nvSpPr>
      <dsp:spPr>
        <a:xfrm>
          <a:off x="0" y="1278529"/>
          <a:ext cx="5646973" cy="1153620"/>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GB" sz="2900" kern="1200" dirty="0"/>
            <a:t>E: That is understandable, I can see why you are upset.</a:t>
          </a:r>
          <a:endParaRPr lang="en-US" sz="2900" kern="1200" dirty="0"/>
        </a:p>
      </dsp:txBody>
      <dsp:txXfrm>
        <a:off x="56315" y="1334844"/>
        <a:ext cx="5534343" cy="1040990"/>
      </dsp:txXfrm>
    </dsp:sp>
    <dsp:sp modelId="{74423C9F-6A5C-482B-BE40-C46CDCF92A2B}">
      <dsp:nvSpPr>
        <dsp:cNvPr id="0" name=""/>
        <dsp:cNvSpPr/>
      </dsp:nvSpPr>
      <dsp:spPr>
        <a:xfrm>
          <a:off x="0" y="2515668"/>
          <a:ext cx="5646973" cy="1153620"/>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GB" sz="2900" kern="1200" dirty="0"/>
            <a:t>E: The reason we wanted to do this was because …</a:t>
          </a:r>
          <a:endParaRPr lang="en-US" sz="2900" kern="1200" dirty="0"/>
        </a:p>
      </dsp:txBody>
      <dsp:txXfrm>
        <a:off x="56315" y="2571983"/>
        <a:ext cx="5534343" cy="1040990"/>
      </dsp:txXfrm>
    </dsp:sp>
    <dsp:sp modelId="{18599431-3AA5-4714-B186-66BE4AB16650}">
      <dsp:nvSpPr>
        <dsp:cNvPr id="0" name=""/>
        <dsp:cNvSpPr/>
      </dsp:nvSpPr>
      <dsp:spPr>
        <a:xfrm>
          <a:off x="0" y="3752809"/>
          <a:ext cx="5646973" cy="115362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GB" sz="2900" kern="1200" dirty="0"/>
            <a:t>N: Let’s agree on a path forward.</a:t>
          </a:r>
          <a:endParaRPr lang="en-US" sz="2900" kern="1200" dirty="0"/>
        </a:p>
      </dsp:txBody>
      <dsp:txXfrm>
        <a:off x="56315" y="3809124"/>
        <a:ext cx="5534343" cy="104099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EA793D-0BAD-4BF6-9098-50E779685745}" type="datetimeFigureOut">
              <a:rPr lang="en-GB" smtClean="0"/>
              <a:t>27/10/2023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44EDEC-8D10-482A-B7BC-D767F67D6F9A}" type="slidenum">
              <a:rPr lang="en-GB" smtClean="0"/>
              <a:t>‹#›</a:t>
            </a:fld>
            <a:endParaRPr lang="en-GB"/>
          </a:p>
        </p:txBody>
      </p:sp>
    </p:spTree>
    <p:extLst>
      <p:ext uri="{BB962C8B-B14F-4D97-AF65-F5344CB8AC3E}">
        <p14:creationId xmlns:p14="http://schemas.microsoft.com/office/powerpoint/2010/main" val="12381623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Stress breeds stress, we can often unintentionally be the cause of conflict when we are struggling.  Primarily due to changes in interpersonal communication, shorter sentences, orders vs requests, change in body language and facial expression.  We can adjust this quite easily, but only if we notice our mood / behaviour and recognise the negative impact it is having on the situation.</a:t>
            </a:r>
          </a:p>
        </p:txBody>
      </p:sp>
      <p:sp>
        <p:nvSpPr>
          <p:cNvPr id="4" name="Slide Number Placeholder 3"/>
          <p:cNvSpPr>
            <a:spLocks noGrp="1"/>
          </p:cNvSpPr>
          <p:nvPr>
            <p:ph type="sldNum" sz="quarter" idx="5"/>
          </p:nvPr>
        </p:nvSpPr>
        <p:spPr/>
        <p:txBody>
          <a:bodyPr/>
          <a:lstStyle/>
          <a:p>
            <a:fld id="{E344EDEC-8D10-482A-B7BC-D767F67D6F9A}" type="slidenum">
              <a:rPr lang="en-GB" smtClean="0"/>
              <a:t>7</a:t>
            </a:fld>
            <a:endParaRPr lang="en-GB"/>
          </a:p>
        </p:txBody>
      </p:sp>
    </p:spTree>
    <p:extLst>
      <p:ext uri="{BB962C8B-B14F-4D97-AF65-F5344CB8AC3E}">
        <p14:creationId xmlns:p14="http://schemas.microsoft.com/office/powerpoint/2010/main" val="16665512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53C7F-4CE8-C48A-31E2-C8B26FDC70A7}"/>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6184DA73-D0D4-08DC-F79D-AED688E56D1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8D091E6F-404E-10EE-9AC4-A95B52136F87}"/>
              </a:ext>
            </a:extLst>
          </p:cNvPr>
          <p:cNvSpPr>
            <a:spLocks noGrp="1"/>
          </p:cNvSpPr>
          <p:nvPr>
            <p:ph type="dt" sz="half" idx="10"/>
          </p:nvPr>
        </p:nvSpPr>
        <p:spPr/>
        <p:txBody>
          <a:bodyPr/>
          <a:lstStyle/>
          <a:p>
            <a:fld id="{AAFFC66D-152E-4CBB-A489-411351E092C3}" type="datetimeFigureOut">
              <a:rPr lang="en-GB" smtClean="0"/>
              <a:t>27/10/2023</a:t>
            </a:fld>
            <a:endParaRPr lang="en-GB"/>
          </a:p>
        </p:txBody>
      </p:sp>
      <p:sp>
        <p:nvSpPr>
          <p:cNvPr id="5" name="Footer Placeholder 4">
            <a:extLst>
              <a:ext uri="{FF2B5EF4-FFF2-40B4-BE49-F238E27FC236}">
                <a16:creationId xmlns:a16="http://schemas.microsoft.com/office/drawing/2014/main" id="{06B5531C-B19C-253A-F099-E133CE0A338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80A5D8-F091-2B28-4307-13D60530439F}"/>
              </a:ext>
            </a:extLst>
          </p:cNvPr>
          <p:cNvSpPr>
            <a:spLocks noGrp="1"/>
          </p:cNvSpPr>
          <p:nvPr>
            <p:ph type="sldNum" sz="quarter" idx="12"/>
          </p:nvPr>
        </p:nvSpPr>
        <p:spPr/>
        <p:txBody>
          <a:bodyPr/>
          <a:lstStyle/>
          <a:p>
            <a:fld id="{6393DF2B-FD7F-4B79-90E3-A139A0CD17C5}" type="slidenum">
              <a:rPr lang="en-GB" smtClean="0"/>
              <a:t>‹#›</a:t>
            </a:fld>
            <a:endParaRPr lang="en-GB"/>
          </a:p>
        </p:txBody>
      </p:sp>
    </p:spTree>
    <p:extLst>
      <p:ext uri="{BB962C8B-B14F-4D97-AF65-F5344CB8AC3E}">
        <p14:creationId xmlns:p14="http://schemas.microsoft.com/office/powerpoint/2010/main" val="1199472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4FB7C4-24FE-71B3-F2BE-8DB01A77BA70}"/>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5534AE21-FEA8-F515-96F9-A6AFD62264D7}"/>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9DEF7792-4C7D-D015-E2BE-42668D7AA18C}"/>
              </a:ext>
            </a:extLst>
          </p:cNvPr>
          <p:cNvSpPr>
            <a:spLocks noGrp="1"/>
          </p:cNvSpPr>
          <p:nvPr>
            <p:ph type="dt" sz="half" idx="10"/>
          </p:nvPr>
        </p:nvSpPr>
        <p:spPr/>
        <p:txBody>
          <a:bodyPr/>
          <a:lstStyle/>
          <a:p>
            <a:fld id="{AAFFC66D-152E-4CBB-A489-411351E092C3}" type="datetimeFigureOut">
              <a:rPr lang="en-GB" smtClean="0"/>
              <a:t>27/10/2023</a:t>
            </a:fld>
            <a:endParaRPr lang="en-GB"/>
          </a:p>
        </p:txBody>
      </p:sp>
      <p:sp>
        <p:nvSpPr>
          <p:cNvPr id="5" name="Footer Placeholder 4">
            <a:extLst>
              <a:ext uri="{FF2B5EF4-FFF2-40B4-BE49-F238E27FC236}">
                <a16:creationId xmlns:a16="http://schemas.microsoft.com/office/drawing/2014/main" id="{28E227AA-80CB-2546-4B96-6B568D217D5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A20A038-2B6D-5D5D-AD64-5D39652F329F}"/>
              </a:ext>
            </a:extLst>
          </p:cNvPr>
          <p:cNvSpPr>
            <a:spLocks noGrp="1"/>
          </p:cNvSpPr>
          <p:nvPr>
            <p:ph type="sldNum" sz="quarter" idx="12"/>
          </p:nvPr>
        </p:nvSpPr>
        <p:spPr/>
        <p:txBody>
          <a:bodyPr/>
          <a:lstStyle/>
          <a:p>
            <a:fld id="{6393DF2B-FD7F-4B79-90E3-A139A0CD17C5}" type="slidenum">
              <a:rPr lang="en-GB" smtClean="0"/>
              <a:t>‹#›</a:t>
            </a:fld>
            <a:endParaRPr lang="en-GB"/>
          </a:p>
        </p:txBody>
      </p:sp>
    </p:spTree>
    <p:extLst>
      <p:ext uri="{BB962C8B-B14F-4D97-AF65-F5344CB8AC3E}">
        <p14:creationId xmlns:p14="http://schemas.microsoft.com/office/powerpoint/2010/main" val="12653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CC67D65-FCC3-F59E-446C-B079EA2A0D94}"/>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66394A4B-CF4E-90DC-78C7-55AEC1337B41}"/>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1D286255-7F75-B596-90E7-A894A6CE021E}"/>
              </a:ext>
            </a:extLst>
          </p:cNvPr>
          <p:cNvSpPr>
            <a:spLocks noGrp="1"/>
          </p:cNvSpPr>
          <p:nvPr>
            <p:ph type="dt" sz="half" idx="10"/>
          </p:nvPr>
        </p:nvSpPr>
        <p:spPr/>
        <p:txBody>
          <a:bodyPr/>
          <a:lstStyle/>
          <a:p>
            <a:fld id="{AAFFC66D-152E-4CBB-A489-411351E092C3}" type="datetimeFigureOut">
              <a:rPr lang="en-GB" smtClean="0"/>
              <a:t>27/10/2023</a:t>
            </a:fld>
            <a:endParaRPr lang="en-GB"/>
          </a:p>
        </p:txBody>
      </p:sp>
      <p:sp>
        <p:nvSpPr>
          <p:cNvPr id="5" name="Footer Placeholder 4">
            <a:extLst>
              <a:ext uri="{FF2B5EF4-FFF2-40B4-BE49-F238E27FC236}">
                <a16:creationId xmlns:a16="http://schemas.microsoft.com/office/drawing/2014/main" id="{6FA4E383-046E-B9F1-69F7-FAACD8E5E05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35D5741-B123-6969-E06E-1E8B9418E316}"/>
              </a:ext>
            </a:extLst>
          </p:cNvPr>
          <p:cNvSpPr>
            <a:spLocks noGrp="1"/>
          </p:cNvSpPr>
          <p:nvPr>
            <p:ph type="sldNum" sz="quarter" idx="12"/>
          </p:nvPr>
        </p:nvSpPr>
        <p:spPr/>
        <p:txBody>
          <a:bodyPr/>
          <a:lstStyle/>
          <a:p>
            <a:fld id="{6393DF2B-FD7F-4B79-90E3-A139A0CD17C5}" type="slidenum">
              <a:rPr lang="en-GB" smtClean="0"/>
              <a:t>‹#›</a:t>
            </a:fld>
            <a:endParaRPr lang="en-GB"/>
          </a:p>
        </p:txBody>
      </p:sp>
    </p:spTree>
    <p:extLst>
      <p:ext uri="{BB962C8B-B14F-4D97-AF65-F5344CB8AC3E}">
        <p14:creationId xmlns:p14="http://schemas.microsoft.com/office/powerpoint/2010/main" val="1151179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BE46B-54C4-4B27-C93D-B27C93A4D826}"/>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23410FBB-B5E9-B60E-4B32-12EFD3B3B5C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0D2D1FD-601E-289E-B3A5-CF6537756927}"/>
              </a:ext>
            </a:extLst>
          </p:cNvPr>
          <p:cNvSpPr>
            <a:spLocks noGrp="1"/>
          </p:cNvSpPr>
          <p:nvPr>
            <p:ph type="dt" sz="half" idx="10"/>
          </p:nvPr>
        </p:nvSpPr>
        <p:spPr/>
        <p:txBody>
          <a:bodyPr/>
          <a:lstStyle/>
          <a:p>
            <a:fld id="{AAFFC66D-152E-4CBB-A489-411351E092C3}" type="datetimeFigureOut">
              <a:rPr lang="en-GB" smtClean="0"/>
              <a:t>27/10/2023</a:t>
            </a:fld>
            <a:endParaRPr lang="en-GB"/>
          </a:p>
        </p:txBody>
      </p:sp>
      <p:sp>
        <p:nvSpPr>
          <p:cNvPr id="5" name="Footer Placeholder 4">
            <a:extLst>
              <a:ext uri="{FF2B5EF4-FFF2-40B4-BE49-F238E27FC236}">
                <a16:creationId xmlns:a16="http://schemas.microsoft.com/office/drawing/2014/main" id="{BE9C288E-2DAE-4F06-8FEF-DF60784A623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3D8E275-AAD4-D09A-8313-E5827B31BE34}"/>
              </a:ext>
            </a:extLst>
          </p:cNvPr>
          <p:cNvSpPr>
            <a:spLocks noGrp="1"/>
          </p:cNvSpPr>
          <p:nvPr>
            <p:ph type="sldNum" sz="quarter" idx="12"/>
          </p:nvPr>
        </p:nvSpPr>
        <p:spPr/>
        <p:txBody>
          <a:bodyPr/>
          <a:lstStyle/>
          <a:p>
            <a:fld id="{6393DF2B-FD7F-4B79-90E3-A139A0CD17C5}" type="slidenum">
              <a:rPr lang="en-GB" smtClean="0"/>
              <a:t>‹#›</a:t>
            </a:fld>
            <a:endParaRPr lang="en-GB"/>
          </a:p>
        </p:txBody>
      </p:sp>
    </p:spTree>
    <p:extLst>
      <p:ext uri="{BB962C8B-B14F-4D97-AF65-F5344CB8AC3E}">
        <p14:creationId xmlns:p14="http://schemas.microsoft.com/office/powerpoint/2010/main" val="3754329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979FE-8110-E526-0495-800F5DEE9509}"/>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463B265E-A53D-0138-E620-FB3BF50504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DFF107D4-D938-F316-152F-BC6521D5EDC9}"/>
              </a:ext>
            </a:extLst>
          </p:cNvPr>
          <p:cNvSpPr>
            <a:spLocks noGrp="1"/>
          </p:cNvSpPr>
          <p:nvPr>
            <p:ph type="dt" sz="half" idx="10"/>
          </p:nvPr>
        </p:nvSpPr>
        <p:spPr/>
        <p:txBody>
          <a:bodyPr/>
          <a:lstStyle/>
          <a:p>
            <a:fld id="{AAFFC66D-152E-4CBB-A489-411351E092C3}" type="datetimeFigureOut">
              <a:rPr lang="en-GB" smtClean="0"/>
              <a:t>27/10/2023</a:t>
            </a:fld>
            <a:endParaRPr lang="en-GB"/>
          </a:p>
        </p:txBody>
      </p:sp>
      <p:sp>
        <p:nvSpPr>
          <p:cNvPr id="5" name="Footer Placeholder 4">
            <a:extLst>
              <a:ext uri="{FF2B5EF4-FFF2-40B4-BE49-F238E27FC236}">
                <a16:creationId xmlns:a16="http://schemas.microsoft.com/office/drawing/2014/main" id="{2BC48AEB-8929-FAD8-8C1E-A9402B99E16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FD16C3-3350-75B9-3A6A-4211F8EACC83}"/>
              </a:ext>
            </a:extLst>
          </p:cNvPr>
          <p:cNvSpPr>
            <a:spLocks noGrp="1"/>
          </p:cNvSpPr>
          <p:nvPr>
            <p:ph type="sldNum" sz="quarter" idx="12"/>
          </p:nvPr>
        </p:nvSpPr>
        <p:spPr/>
        <p:txBody>
          <a:bodyPr/>
          <a:lstStyle/>
          <a:p>
            <a:fld id="{6393DF2B-FD7F-4B79-90E3-A139A0CD17C5}" type="slidenum">
              <a:rPr lang="en-GB" smtClean="0"/>
              <a:t>‹#›</a:t>
            </a:fld>
            <a:endParaRPr lang="en-GB"/>
          </a:p>
        </p:txBody>
      </p:sp>
    </p:spTree>
    <p:extLst>
      <p:ext uri="{BB962C8B-B14F-4D97-AF65-F5344CB8AC3E}">
        <p14:creationId xmlns:p14="http://schemas.microsoft.com/office/powerpoint/2010/main" val="206638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DC95F-C0CC-F60E-C8E5-4EC078BFA104}"/>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82030161-1025-1CC5-4473-C23C848D482C}"/>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DCB40146-7248-2B03-FBFC-8E5E6922416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2560BAE3-84F0-A106-E44A-FFCDF22BFA35}"/>
              </a:ext>
            </a:extLst>
          </p:cNvPr>
          <p:cNvSpPr>
            <a:spLocks noGrp="1"/>
          </p:cNvSpPr>
          <p:nvPr>
            <p:ph type="dt" sz="half" idx="10"/>
          </p:nvPr>
        </p:nvSpPr>
        <p:spPr/>
        <p:txBody>
          <a:bodyPr/>
          <a:lstStyle/>
          <a:p>
            <a:fld id="{AAFFC66D-152E-4CBB-A489-411351E092C3}" type="datetimeFigureOut">
              <a:rPr lang="en-GB" smtClean="0"/>
              <a:t>27/10/2023</a:t>
            </a:fld>
            <a:endParaRPr lang="en-GB"/>
          </a:p>
        </p:txBody>
      </p:sp>
      <p:sp>
        <p:nvSpPr>
          <p:cNvPr id="6" name="Footer Placeholder 5">
            <a:extLst>
              <a:ext uri="{FF2B5EF4-FFF2-40B4-BE49-F238E27FC236}">
                <a16:creationId xmlns:a16="http://schemas.microsoft.com/office/drawing/2014/main" id="{78AD9749-4E0A-F7B8-6325-D5F66AFC414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39EC10E-94C9-B31C-AB6F-33DAD547FF37}"/>
              </a:ext>
            </a:extLst>
          </p:cNvPr>
          <p:cNvSpPr>
            <a:spLocks noGrp="1"/>
          </p:cNvSpPr>
          <p:nvPr>
            <p:ph type="sldNum" sz="quarter" idx="12"/>
          </p:nvPr>
        </p:nvSpPr>
        <p:spPr/>
        <p:txBody>
          <a:bodyPr/>
          <a:lstStyle/>
          <a:p>
            <a:fld id="{6393DF2B-FD7F-4B79-90E3-A139A0CD17C5}" type="slidenum">
              <a:rPr lang="en-GB" smtClean="0"/>
              <a:t>‹#›</a:t>
            </a:fld>
            <a:endParaRPr lang="en-GB"/>
          </a:p>
        </p:txBody>
      </p:sp>
    </p:spTree>
    <p:extLst>
      <p:ext uri="{BB962C8B-B14F-4D97-AF65-F5344CB8AC3E}">
        <p14:creationId xmlns:p14="http://schemas.microsoft.com/office/powerpoint/2010/main" val="3853947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0BB38-A6FB-1528-6695-E0A5588E238B}"/>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1DAFA0C7-05BF-EC51-4618-F93D4E9B92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2F063EBE-E457-AD77-5CB4-B93E0DF461A0}"/>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7063E704-10D6-81B9-2AAC-174A242928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77FD9F8-D2EE-482B-1849-A1357F5EA3EE}"/>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68CCC6D0-F18C-0695-E2DE-020988E67027}"/>
              </a:ext>
            </a:extLst>
          </p:cNvPr>
          <p:cNvSpPr>
            <a:spLocks noGrp="1"/>
          </p:cNvSpPr>
          <p:nvPr>
            <p:ph type="dt" sz="half" idx="10"/>
          </p:nvPr>
        </p:nvSpPr>
        <p:spPr/>
        <p:txBody>
          <a:bodyPr/>
          <a:lstStyle/>
          <a:p>
            <a:fld id="{AAFFC66D-152E-4CBB-A489-411351E092C3}" type="datetimeFigureOut">
              <a:rPr lang="en-GB" smtClean="0"/>
              <a:t>27/10/2023</a:t>
            </a:fld>
            <a:endParaRPr lang="en-GB"/>
          </a:p>
        </p:txBody>
      </p:sp>
      <p:sp>
        <p:nvSpPr>
          <p:cNvPr id="8" name="Footer Placeholder 7">
            <a:extLst>
              <a:ext uri="{FF2B5EF4-FFF2-40B4-BE49-F238E27FC236}">
                <a16:creationId xmlns:a16="http://schemas.microsoft.com/office/drawing/2014/main" id="{20934F90-A967-7658-BEFB-B018EEFD07B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4A2F040-0661-E809-D005-3DC1B5FA9B20}"/>
              </a:ext>
            </a:extLst>
          </p:cNvPr>
          <p:cNvSpPr>
            <a:spLocks noGrp="1"/>
          </p:cNvSpPr>
          <p:nvPr>
            <p:ph type="sldNum" sz="quarter" idx="12"/>
          </p:nvPr>
        </p:nvSpPr>
        <p:spPr/>
        <p:txBody>
          <a:bodyPr/>
          <a:lstStyle/>
          <a:p>
            <a:fld id="{6393DF2B-FD7F-4B79-90E3-A139A0CD17C5}" type="slidenum">
              <a:rPr lang="en-GB" smtClean="0"/>
              <a:t>‹#›</a:t>
            </a:fld>
            <a:endParaRPr lang="en-GB"/>
          </a:p>
        </p:txBody>
      </p:sp>
    </p:spTree>
    <p:extLst>
      <p:ext uri="{BB962C8B-B14F-4D97-AF65-F5344CB8AC3E}">
        <p14:creationId xmlns:p14="http://schemas.microsoft.com/office/powerpoint/2010/main" val="1787848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1BD6B-04F8-9DCB-A25A-517E4E03E4D1}"/>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64BFC5B7-C132-3C87-9479-68BC126B2E72}"/>
              </a:ext>
            </a:extLst>
          </p:cNvPr>
          <p:cNvSpPr>
            <a:spLocks noGrp="1"/>
          </p:cNvSpPr>
          <p:nvPr>
            <p:ph type="dt" sz="half" idx="10"/>
          </p:nvPr>
        </p:nvSpPr>
        <p:spPr/>
        <p:txBody>
          <a:bodyPr/>
          <a:lstStyle/>
          <a:p>
            <a:fld id="{AAFFC66D-152E-4CBB-A489-411351E092C3}" type="datetimeFigureOut">
              <a:rPr lang="en-GB" smtClean="0"/>
              <a:t>27/10/2023</a:t>
            </a:fld>
            <a:endParaRPr lang="en-GB"/>
          </a:p>
        </p:txBody>
      </p:sp>
      <p:sp>
        <p:nvSpPr>
          <p:cNvPr id="4" name="Footer Placeholder 3">
            <a:extLst>
              <a:ext uri="{FF2B5EF4-FFF2-40B4-BE49-F238E27FC236}">
                <a16:creationId xmlns:a16="http://schemas.microsoft.com/office/drawing/2014/main" id="{6837F477-CAC1-A011-FB40-C302E366793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966AF46-2233-0A4F-645A-CB827C267E91}"/>
              </a:ext>
            </a:extLst>
          </p:cNvPr>
          <p:cNvSpPr>
            <a:spLocks noGrp="1"/>
          </p:cNvSpPr>
          <p:nvPr>
            <p:ph type="sldNum" sz="quarter" idx="12"/>
          </p:nvPr>
        </p:nvSpPr>
        <p:spPr/>
        <p:txBody>
          <a:bodyPr/>
          <a:lstStyle/>
          <a:p>
            <a:fld id="{6393DF2B-FD7F-4B79-90E3-A139A0CD17C5}" type="slidenum">
              <a:rPr lang="en-GB" smtClean="0"/>
              <a:t>‹#›</a:t>
            </a:fld>
            <a:endParaRPr lang="en-GB"/>
          </a:p>
        </p:txBody>
      </p:sp>
    </p:spTree>
    <p:extLst>
      <p:ext uri="{BB962C8B-B14F-4D97-AF65-F5344CB8AC3E}">
        <p14:creationId xmlns:p14="http://schemas.microsoft.com/office/powerpoint/2010/main" val="1669245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B63AB2A-A891-8D47-8068-7626B56C9A93}"/>
              </a:ext>
            </a:extLst>
          </p:cNvPr>
          <p:cNvSpPr>
            <a:spLocks noGrp="1"/>
          </p:cNvSpPr>
          <p:nvPr>
            <p:ph type="dt" sz="half" idx="10"/>
          </p:nvPr>
        </p:nvSpPr>
        <p:spPr/>
        <p:txBody>
          <a:bodyPr/>
          <a:lstStyle/>
          <a:p>
            <a:fld id="{AAFFC66D-152E-4CBB-A489-411351E092C3}" type="datetimeFigureOut">
              <a:rPr lang="en-GB" smtClean="0"/>
              <a:t>27/10/2023</a:t>
            </a:fld>
            <a:endParaRPr lang="en-GB"/>
          </a:p>
        </p:txBody>
      </p:sp>
      <p:sp>
        <p:nvSpPr>
          <p:cNvPr id="3" name="Footer Placeholder 2">
            <a:extLst>
              <a:ext uri="{FF2B5EF4-FFF2-40B4-BE49-F238E27FC236}">
                <a16:creationId xmlns:a16="http://schemas.microsoft.com/office/drawing/2014/main" id="{99E29904-A53F-F2A2-75D2-3414675B464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17B2F84-467B-DDEC-F3E5-C13DB66EB7E6}"/>
              </a:ext>
            </a:extLst>
          </p:cNvPr>
          <p:cNvSpPr>
            <a:spLocks noGrp="1"/>
          </p:cNvSpPr>
          <p:nvPr>
            <p:ph type="sldNum" sz="quarter" idx="12"/>
          </p:nvPr>
        </p:nvSpPr>
        <p:spPr/>
        <p:txBody>
          <a:bodyPr/>
          <a:lstStyle/>
          <a:p>
            <a:fld id="{6393DF2B-FD7F-4B79-90E3-A139A0CD17C5}" type="slidenum">
              <a:rPr lang="en-GB" smtClean="0"/>
              <a:t>‹#›</a:t>
            </a:fld>
            <a:endParaRPr lang="en-GB"/>
          </a:p>
        </p:txBody>
      </p:sp>
    </p:spTree>
    <p:extLst>
      <p:ext uri="{BB962C8B-B14F-4D97-AF65-F5344CB8AC3E}">
        <p14:creationId xmlns:p14="http://schemas.microsoft.com/office/powerpoint/2010/main" val="2111247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3F8B5-223D-53C7-2941-E42FC2081BB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4C4A4B3C-5027-F38F-34F8-DB552CD98C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7485CA0B-8991-EE9E-34C2-841F85CACC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75F7104-4F17-CF6E-BF21-621AC44EE483}"/>
              </a:ext>
            </a:extLst>
          </p:cNvPr>
          <p:cNvSpPr>
            <a:spLocks noGrp="1"/>
          </p:cNvSpPr>
          <p:nvPr>
            <p:ph type="dt" sz="half" idx="10"/>
          </p:nvPr>
        </p:nvSpPr>
        <p:spPr/>
        <p:txBody>
          <a:bodyPr/>
          <a:lstStyle/>
          <a:p>
            <a:fld id="{AAFFC66D-152E-4CBB-A489-411351E092C3}" type="datetimeFigureOut">
              <a:rPr lang="en-GB" smtClean="0"/>
              <a:t>27/10/2023</a:t>
            </a:fld>
            <a:endParaRPr lang="en-GB"/>
          </a:p>
        </p:txBody>
      </p:sp>
      <p:sp>
        <p:nvSpPr>
          <p:cNvPr id="6" name="Footer Placeholder 5">
            <a:extLst>
              <a:ext uri="{FF2B5EF4-FFF2-40B4-BE49-F238E27FC236}">
                <a16:creationId xmlns:a16="http://schemas.microsoft.com/office/drawing/2014/main" id="{0393930E-DD74-706E-DB21-A400000EE16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4AC52BB-1D2E-4D3F-43CF-FF967E280852}"/>
              </a:ext>
            </a:extLst>
          </p:cNvPr>
          <p:cNvSpPr>
            <a:spLocks noGrp="1"/>
          </p:cNvSpPr>
          <p:nvPr>
            <p:ph type="sldNum" sz="quarter" idx="12"/>
          </p:nvPr>
        </p:nvSpPr>
        <p:spPr/>
        <p:txBody>
          <a:bodyPr/>
          <a:lstStyle/>
          <a:p>
            <a:fld id="{6393DF2B-FD7F-4B79-90E3-A139A0CD17C5}" type="slidenum">
              <a:rPr lang="en-GB" smtClean="0"/>
              <a:t>‹#›</a:t>
            </a:fld>
            <a:endParaRPr lang="en-GB"/>
          </a:p>
        </p:txBody>
      </p:sp>
    </p:spTree>
    <p:extLst>
      <p:ext uri="{BB962C8B-B14F-4D97-AF65-F5344CB8AC3E}">
        <p14:creationId xmlns:p14="http://schemas.microsoft.com/office/powerpoint/2010/main" val="2434902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F3B1B-FF45-B303-99B0-671A52B80B2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C440782E-5B8A-9C1F-CA76-B799BD5C8E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3FE6F9F-0613-3AF6-289A-D026265ED2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EAC80A5-597E-8AC7-2198-EF75E5103C16}"/>
              </a:ext>
            </a:extLst>
          </p:cNvPr>
          <p:cNvSpPr>
            <a:spLocks noGrp="1"/>
          </p:cNvSpPr>
          <p:nvPr>
            <p:ph type="dt" sz="half" idx="10"/>
          </p:nvPr>
        </p:nvSpPr>
        <p:spPr/>
        <p:txBody>
          <a:bodyPr/>
          <a:lstStyle/>
          <a:p>
            <a:fld id="{AAFFC66D-152E-4CBB-A489-411351E092C3}" type="datetimeFigureOut">
              <a:rPr lang="en-GB" smtClean="0"/>
              <a:t>27/10/2023</a:t>
            </a:fld>
            <a:endParaRPr lang="en-GB"/>
          </a:p>
        </p:txBody>
      </p:sp>
      <p:sp>
        <p:nvSpPr>
          <p:cNvPr id="6" name="Footer Placeholder 5">
            <a:extLst>
              <a:ext uri="{FF2B5EF4-FFF2-40B4-BE49-F238E27FC236}">
                <a16:creationId xmlns:a16="http://schemas.microsoft.com/office/drawing/2014/main" id="{71C88A7C-8896-ABB6-9ECF-9FF1BCF3E48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086CEF5-9F4B-90B5-CAB7-1541BAA64B4E}"/>
              </a:ext>
            </a:extLst>
          </p:cNvPr>
          <p:cNvSpPr>
            <a:spLocks noGrp="1"/>
          </p:cNvSpPr>
          <p:nvPr>
            <p:ph type="sldNum" sz="quarter" idx="12"/>
          </p:nvPr>
        </p:nvSpPr>
        <p:spPr/>
        <p:txBody>
          <a:bodyPr/>
          <a:lstStyle/>
          <a:p>
            <a:fld id="{6393DF2B-FD7F-4B79-90E3-A139A0CD17C5}" type="slidenum">
              <a:rPr lang="en-GB" smtClean="0"/>
              <a:t>‹#›</a:t>
            </a:fld>
            <a:endParaRPr lang="en-GB"/>
          </a:p>
        </p:txBody>
      </p:sp>
    </p:spTree>
    <p:extLst>
      <p:ext uri="{BB962C8B-B14F-4D97-AF65-F5344CB8AC3E}">
        <p14:creationId xmlns:p14="http://schemas.microsoft.com/office/powerpoint/2010/main" val="4262450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A26E45-1A5A-9BB5-FA0A-D9BF9E41A4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576F8588-1855-0214-C88C-C022BE765E9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D3A82AE-662A-C88F-1CE8-CB08B16E94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FFC66D-152E-4CBB-A489-411351E092C3}" type="datetimeFigureOut">
              <a:rPr lang="en-GB" smtClean="0"/>
              <a:t>27/10/2023</a:t>
            </a:fld>
            <a:endParaRPr lang="en-GB"/>
          </a:p>
        </p:txBody>
      </p:sp>
      <p:sp>
        <p:nvSpPr>
          <p:cNvPr id="5" name="Footer Placeholder 4">
            <a:extLst>
              <a:ext uri="{FF2B5EF4-FFF2-40B4-BE49-F238E27FC236}">
                <a16:creationId xmlns:a16="http://schemas.microsoft.com/office/drawing/2014/main" id="{5A12E766-D5C5-2688-F3EA-A2A6BB6440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A697DA1-DCBD-126B-D47E-64FF4B92CE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93DF2B-FD7F-4B79-90E3-A139A0CD17C5}" type="slidenum">
              <a:rPr lang="en-GB" smtClean="0"/>
              <a:t>‹#›</a:t>
            </a:fld>
            <a:endParaRPr lang="en-GB"/>
          </a:p>
        </p:txBody>
      </p:sp>
    </p:spTree>
    <p:extLst>
      <p:ext uri="{BB962C8B-B14F-4D97-AF65-F5344CB8AC3E}">
        <p14:creationId xmlns:p14="http://schemas.microsoft.com/office/powerpoint/2010/main" val="2635488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063D801-2800-BB53-DC03-EF520A36D43B}"/>
              </a:ext>
            </a:extLst>
          </p:cNvPr>
          <p:cNvSpPr>
            <a:spLocks noGrp="1"/>
          </p:cNvSpPr>
          <p:nvPr>
            <p:ph type="ctrTitle"/>
          </p:nvPr>
        </p:nvSpPr>
        <p:spPr>
          <a:xfrm>
            <a:off x="6590662" y="4267832"/>
            <a:ext cx="4805996" cy="1297115"/>
          </a:xfrm>
        </p:spPr>
        <p:txBody>
          <a:bodyPr anchor="t">
            <a:normAutofit/>
          </a:bodyPr>
          <a:lstStyle/>
          <a:p>
            <a:pPr algn="l"/>
            <a:r>
              <a:rPr lang="en-GB" sz="4000" dirty="0">
                <a:solidFill>
                  <a:schemeClr val="tx2"/>
                </a:solidFill>
              </a:rPr>
              <a:t>Conflict Resolution</a:t>
            </a:r>
          </a:p>
        </p:txBody>
      </p:sp>
      <p:sp>
        <p:nvSpPr>
          <p:cNvPr id="3" name="Subtitle 2">
            <a:extLst>
              <a:ext uri="{FF2B5EF4-FFF2-40B4-BE49-F238E27FC236}">
                <a16:creationId xmlns:a16="http://schemas.microsoft.com/office/drawing/2014/main" id="{F7571D5E-BBD8-A95C-9328-2E08DFFD4D4D}"/>
              </a:ext>
            </a:extLst>
          </p:cNvPr>
          <p:cNvSpPr>
            <a:spLocks noGrp="1"/>
          </p:cNvSpPr>
          <p:nvPr>
            <p:ph type="subTitle" idx="1"/>
          </p:nvPr>
        </p:nvSpPr>
        <p:spPr>
          <a:xfrm>
            <a:off x="6574587" y="5164582"/>
            <a:ext cx="4805691" cy="838831"/>
          </a:xfrm>
        </p:spPr>
        <p:txBody>
          <a:bodyPr anchor="b">
            <a:normAutofit/>
          </a:bodyPr>
          <a:lstStyle/>
          <a:p>
            <a:pPr algn="l"/>
            <a:endParaRPr lang="en-GB" sz="1100" dirty="0">
              <a:solidFill>
                <a:schemeClr val="tx2"/>
              </a:solidFill>
            </a:endParaRPr>
          </a:p>
          <a:p>
            <a:pPr algn="l"/>
            <a:r>
              <a:rPr lang="en-GB" sz="1100" dirty="0">
                <a:solidFill>
                  <a:schemeClr val="tx2"/>
                </a:solidFill>
              </a:rPr>
              <a:t>Dr Samuel Batstone</a:t>
            </a:r>
          </a:p>
          <a:p>
            <a:pPr algn="l"/>
            <a:r>
              <a:rPr lang="en-GB" sz="1100" dirty="0">
                <a:solidFill>
                  <a:schemeClr val="tx2"/>
                </a:solidFill>
              </a:rPr>
              <a:t>Consultant Clinical Neuropsychologist</a:t>
            </a:r>
          </a:p>
        </p:txBody>
      </p:sp>
      <p:pic>
        <p:nvPicPr>
          <p:cNvPr id="7" name="Graphic 6" descr="Chat">
            <a:extLst>
              <a:ext uri="{FF2B5EF4-FFF2-40B4-BE49-F238E27FC236}">
                <a16:creationId xmlns:a16="http://schemas.microsoft.com/office/drawing/2014/main" id="{C4CB31B5-EF45-30BB-CEB9-966C73B5045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grpSp>
        <p:nvGrpSpPr>
          <p:cNvPr id="14" name="Group 13">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53" y="-5977"/>
            <a:ext cx="6238675" cy="6863979"/>
            <a:chOff x="305" y="-5977"/>
            <a:chExt cx="6238675" cy="6863979"/>
          </a:xfrm>
        </p:grpSpPr>
        <p:sp>
          <p:nvSpPr>
            <p:cNvPr id="15" name="Freeform: Shape 14">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256180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45A976A-8DE3-4B67-B94B-2044FDD128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EAAA1B9-2DDB-49C9-A037-A523D2F13C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376F3CC5-829D-9885-85CF-6768FE48A930}"/>
              </a:ext>
            </a:extLst>
          </p:cNvPr>
          <p:cNvSpPr>
            <a:spLocks noGrp="1"/>
          </p:cNvSpPr>
          <p:nvPr>
            <p:ph type="title"/>
          </p:nvPr>
        </p:nvSpPr>
        <p:spPr>
          <a:xfrm>
            <a:off x="804672" y="457200"/>
            <a:ext cx="10579608" cy="1188720"/>
          </a:xfrm>
        </p:spPr>
        <p:txBody>
          <a:bodyPr>
            <a:normAutofit/>
          </a:bodyPr>
          <a:lstStyle/>
          <a:p>
            <a:r>
              <a:rPr lang="en-GB" sz="4000">
                <a:solidFill>
                  <a:schemeClr val="tx2"/>
                </a:solidFill>
              </a:rPr>
              <a:t>What it is…and isn’t</a:t>
            </a:r>
          </a:p>
        </p:txBody>
      </p:sp>
      <p:grpSp>
        <p:nvGrpSpPr>
          <p:cNvPr id="13" name="Group 12">
            <a:extLst>
              <a:ext uri="{FF2B5EF4-FFF2-40B4-BE49-F238E27FC236}">
                <a16:creationId xmlns:a16="http://schemas.microsoft.com/office/drawing/2014/main" id="{76566969-F813-4CC5-B3E9-363D85B55C3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8881264" y="-5116"/>
            <a:ext cx="3318648" cy="2490264"/>
            <a:chOff x="-305" y="-1"/>
            <a:chExt cx="3832880" cy="2876136"/>
          </a:xfrm>
        </p:grpSpPr>
        <p:sp>
          <p:nvSpPr>
            <p:cNvPr id="14" name="Freeform: Shape 13">
              <a:extLst>
                <a:ext uri="{FF2B5EF4-FFF2-40B4-BE49-F238E27FC236}">
                  <a16:creationId xmlns:a16="http://schemas.microsoft.com/office/drawing/2014/main" id="{AF8CF66C-45E2-456B-92B0-9E97A331D1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65D590E-D70D-4D25-B853-D5208F2AA3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6231501E-3F84-4705-A001-13995FA688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552617E4-47FD-4C38-8F70-93BF9B125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 name="Group 18">
            <a:extLst>
              <a:ext uri="{FF2B5EF4-FFF2-40B4-BE49-F238E27FC236}">
                <a16:creationId xmlns:a16="http://schemas.microsoft.com/office/drawing/2014/main" id="{0217D733-97B6-4C43-AF0C-5E3CB0EA132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0" y="4607887"/>
            <a:ext cx="2605762" cy="2252847"/>
            <a:chOff x="-305" y="-4155"/>
            <a:chExt cx="2514948" cy="2174333"/>
          </a:xfrm>
        </p:grpSpPr>
        <p:sp>
          <p:nvSpPr>
            <p:cNvPr id="20" name="Freeform: Shape 19">
              <a:extLst>
                <a:ext uri="{FF2B5EF4-FFF2-40B4-BE49-F238E27FC236}">
                  <a16:creationId xmlns:a16="http://schemas.microsoft.com/office/drawing/2014/main" id="{FD288266-7E76-4D4A-BAAC-E233FA013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B697F88A-8624-4BA2-AF06-E6C3A52F03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8CA77163-C052-481C-9DCF-68C23ACAB3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3" name="Freeform: Shape 22">
              <a:extLst>
                <a:ext uri="{FF2B5EF4-FFF2-40B4-BE49-F238E27FC236}">
                  <a16:creationId xmlns:a16="http://schemas.microsoft.com/office/drawing/2014/main" id="{02B425B5-0A0E-4B85-B718-E5DA73431A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4" name="Content Placeholder 3">
            <a:extLst>
              <a:ext uri="{FF2B5EF4-FFF2-40B4-BE49-F238E27FC236}">
                <a16:creationId xmlns:a16="http://schemas.microsoft.com/office/drawing/2014/main" id="{48C2652F-D74D-9B97-87A1-638577EE77BE}"/>
              </a:ext>
            </a:extLst>
          </p:cNvPr>
          <p:cNvGraphicFramePr>
            <a:graphicFrameLocks noGrp="1"/>
          </p:cNvGraphicFramePr>
          <p:nvPr>
            <p:ph idx="1"/>
            <p:extLst>
              <p:ext uri="{D42A27DB-BD31-4B8C-83A1-F6EECF244321}">
                <p14:modId xmlns:p14="http://schemas.microsoft.com/office/powerpoint/2010/main" val="95291076"/>
              </p:ext>
            </p:extLst>
          </p:nvPr>
        </p:nvGraphicFramePr>
        <p:xfrm>
          <a:off x="1666754" y="2015418"/>
          <a:ext cx="8858493" cy="4111066"/>
        </p:xfrm>
        <a:graphic>
          <a:graphicData uri="http://schemas.openxmlformats.org/drawingml/2006/table">
            <a:tbl>
              <a:tblPr firstRow="1" bandRow="1">
                <a:tableStyleId>{5C22544A-7EE6-4342-B048-85BDC9FD1C3A}</a:tableStyleId>
              </a:tblPr>
              <a:tblGrid>
                <a:gridCol w="5367911">
                  <a:extLst>
                    <a:ext uri="{9D8B030D-6E8A-4147-A177-3AD203B41FA5}">
                      <a16:colId xmlns:a16="http://schemas.microsoft.com/office/drawing/2014/main" val="3011491171"/>
                    </a:ext>
                  </a:extLst>
                </a:gridCol>
                <a:gridCol w="3490582">
                  <a:extLst>
                    <a:ext uri="{9D8B030D-6E8A-4147-A177-3AD203B41FA5}">
                      <a16:colId xmlns:a16="http://schemas.microsoft.com/office/drawing/2014/main" val="2318683137"/>
                    </a:ext>
                  </a:extLst>
                </a:gridCol>
              </a:tblGrid>
              <a:tr h="473526">
                <a:tc>
                  <a:txBody>
                    <a:bodyPr/>
                    <a:lstStyle/>
                    <a:p>
                      <a:r>
                        <a:rPr lang="en-GB" sz="1800" dirty="0"/>
                        <a:t>Assertiveness is:</a:t>
                      </a:r>
                    </a:p>
                  </a:txBody>
                  <a:tcPr marL="93355" marR="93355" marT="46677" marB="46677"/>
                </a:tc>
                <a:tc>
                  <a:txBody>
                    <a:bodyPr/>
                    <a:lstStyle/>
                    <a:p>
                      <a:r>
                        <a:rPr lang="en-GB" sz="1800"/>
                        <a:t>Assertiveness isn’t:</a:t>
                      </a:r>
                    </a:p>
                  </a:txBody>
                  <a:tcPr marL="93355" marR="93355" marT="46677" marB="46677"/>
                </a:tc>
                <a:extLst>
                  <a:ext uri="{0D108BD9-81ED-4DB2-BD59-A6C34878D82A}">
                    <a16:rowId xmlns:a16="http://schemas.microsoft.com/office/drawing/2014/main" val="3614964635"/>
                  </a:ext>
                </a:extLst>
              </a:tr>
              <a:tr h="473526">
                <a:tc>
                  <a:txBody>
                    <a:bodyPr/>
                    <a:lstStyle/>
                    <a:p>
                      <a:r>
                        <a:rPr lang="en-GB" sz="1800"/>
                        <a:t>Giving an opinion / saying how you feel</a:t>
                      </a:r>
                    </a:p>
                  </a:txBody>
                  <a:tcPr marL="93355" marR="93355" marT="46677" marB="46677"/>
                </a:tc>
                <a:tc>
                  <a:txBody>
                    <a:bodyPr/>
                    <a:lstStyle/>
                    <a:p>
                      <a:r>
                        <a:rPr lang="en-GB" sz="1800"/>
                        <a:t>Aggressive</a:t>
                      </a:r>
                    </a:p>
                  </a:txBody>
                  <a:tcPr marL="93355" marR="93355" marT="46677" marB="46677"/>
                </a:tc>
                <a:extLst>
                  <a:ext uri="{0D108BD9-81ED-4DB2-BD59-A6C34878D82A}">
                    <a16:rowId xmlns:a16="http://schemas.microsoft.com/office/drawing/2014/main" val="1386220865"/>
                  </a:ext>
                </a:extLst>
              </a:tr>
              <a:tr h="473526">
                <a:tc>
                  <a:txBody>
                    <a:bodyPr/>
                    <a:lstStyle/>
                    <a:p>
                      <a:r>
                        <a:rPr lang="en-GB" sz="1800"/>
                        <a:t>Asking for what you want or need</a:t>
                      </a:r>
                    </a:p>
                  </a:txBody>
                  <a:tcPr marL="93355" marR="93355" marT="46677" marB="46677"/>
                </a:tc>
                <a:tc>
                  <a:txBody>
                    <a:bodyPr/>
                    <a:lstStyle/>
                    <a:p>
                      <a:r>
                        <a:rPr lang="en-GB" sz="1800"/>
                        <a:t>Hostile</a:t>
                      </a:r>
                    </a:p>
                  </a:txBody>
                  <a:tcPr marL="93355" marR="93355" marT="46677" marB="46677"/>
                </a:tc>
                <a:extLst>
                  <a:ext uri="{0D108BD9-81ED-4DB2-BD59-A6C34878D82A}">
                    <a16:rowId xmlns:a16="http://schemas.microsoft.com/office/drawing/2014/main" val="3756815282"/>
                  </a:ext>
                </a:extLst>
              </a:tr>
              <a:tr h="473526">
                <a:tc>
                  <a:txBody>
                    <a:bodyPr/>
                    <a:lstStyle/>
                    <a:p>
                      <a:r>
                        <a:rPr lang="en-GB" sz="1800"/>
                        <a:t>Disagreeing or saying no respectfully</a:t>
                      </a:r>
                    </a:p>
                  </a:txBody>
                  <a:tcPr marL="93355" marR="93355" marT="46677" marB="46677"/>
                </a:tc>
                <a:tc>
                  <a:txBody>
                    <a:bodyPr/>
                    <a:lstStyle/>
                    <a:p>
                      <a:r>
                        <a:rPr lang="en-GB" sz="1800"/>
                        <a:t>Confrontational</a:t>
                      </a:r>
                    </a:p>
                  </a:txBody>
                  <a:tcPr marL="93355" marR="93355" marT="46677" marB="46677"/>
                </a:tc>
                <a:extLst>
                  <a:ext uri="{0D108BD9-81ED-4DB2-BD59-A6C34878D82A}">
                    <a16:rowId xmlns:a16="http://schemas.microsoft.com/office/drawing/2014/main" val="3348885061"/>
                  </a:ext>
                </a:extLst>
              </a:tr>
              <a:tr h="473526">
                <a:tc>
                  <a:txBody>
                    <a:bodyPr/>
                    <a:lstStyle/>
                    <a:p>
                      <a:r>
                        <a:rPr lang="en-GB" sz="1800"/>
                        <a:t>Offering ideas and suggestions</a:t>
                      </a:r>
                    </a:p>
                  </a:txBody>
                  <a:tcPr marL="93355" marR="93355" marT="46677" marB="46677"/>
                </a:tc>
                <a:tc>
                  <a:txBody>
                    <a:bodyPr/>
                    <a:lstStyle/>
                    <a:p>
                      <a:r>
                        <a:rPr lang="en-GB" sz="1800"/>
                        <a:t>Ambiguous</a:t>
                      </a:r>
                    </a:p>
                  </a:txBody>
                  <a:tcPr marL="93355" marR="93355" marT="46677" marB="46677"/>
                </a:tc>
                <a:extLst>
                  <a:ext uri="{0D108BD9-81ED-4DB2-BD59-A6C34878D82A}">
                    <a16:rowId xmlns:a16="http://schemas.microsoft.com/office/drawing/2014/main" val="1028505946"/>
                  </a:ext>
                </a:extLst>
              </a:tr>
              <a:tr h="473526">
                <a:tc>
                  <a:txBody>
                    <a:bodyPr/>
                    <a:lstStyle/>
                    <a:p>
                      <a:r>
                        <a:rPr lang="en-GB" sz="1800"/>
                        <a:t>Speaking up for others</a:t>
                      </a:r>
                    </a:p>
                  </a:txBody>
                  <a:tcPr marL="93355" marR="93355" marT="46677" marB="46677"/>
                </a:tc>
                <a:tc>
                  <a:txBody>
                    <a:bodyPr/>
                    <a:lstStyle/>
                    <a:p>
                      <a:r>
                        <a:rPr lang="en-GB" sz="1800"/>
                        <a:t>Demeaning</a:t>
                      </a:r>
                    </a:p>
                  </a:txBody>
                  <a:tcPr marL="93355" marR="93355" marT="46677" marB="46677"/>
                </a:tc>
                <a:extLst>
                  <a:ext uri="{0D108BD9-81ED-4DB2-BD59-A6C34878D82A}">
                    <a16:rowId xmlns:a16="http://schemas.microsoft.com/office/drawing/2014/main" val="3032691880"/>
                  </a:ext>
                </a:extLst>
              </a:tr>
              <a:tr h="473526">
                <a:tc>
                  <a:txBody>
                    <a:bodyPr/>
                    <a:lstStyle/>
                    <a:p>
                      <a:r>
                        <a:rPr lang="en-GB" sz="1800"/>
                        <a:t>Organised, thoughtful communication</a:t>
                      </a:r>
                    </a:p>
                  </a:txBody>
                  <a:tcPr marL="93355" marR="93355" marT="46677" marB="46677"/>
                </a:tc>
                <a:tc>
                  <a:txBody>
                    <a:bodyPr/>
                    <a:lstStyle/>
                    <a:p>
                      <a:r>
                        <a:rPr lang="en-GB" sz="1800"/>
                        <a:t>Condescending</a:t>
                      </a:r>
                    </a:p>
                  </a:txBody>
                  <a:tcPr marL="93355" marR="93355" marT="46677" marB="46677"/>
                </a:tc>
                <a:extLst>
                  <a:ext uri="{0D108BD9-81ED-4DB2-BD59-A6C34878D82A}">
                    <a16:rowId xmlns:a16="http://schemas.microsoft.com/office/drawing/2014/main" val="2302221752"/>
                  </a:ext>
                </a:extLst>
              </a:tr>
              <a:tr h="796384">
                <a:tc>
                  <a:txBody>
                    <a:bodyPr/>
                    <a:lstStyle/>
                    <a:p>
                      <a:r>
                        <a:rPr lang="en-GB" sz="1800"/>
                        <a:t>Avoiding perfection, looking for clarification and a common understanding</a:t>
                      </a:r>
                    </a:p>
                  </a:txBody>
                  <a:tcPr marL="93355" marR="93355" marT="46677" marB="46677"/>
                </a:tc>
                <a:tc>
                  <a:txBody>
                    <a:bodyPr/>
                    <a:lstStyle/>
                    <a:p>
                      <a:endParaRPr lang="en-GB" sz="1800" dirty="0"/>
                    </a:p>
                  </a:txBody>
                  <a:tcPr marL="93355" marR="93355" marT="46677" marB="46677"/>
                </a:tc>
                <a:extLst>
                  <a:ext uri="{0D108BD9-81ED-4DB2-BD59-A6C34878D82A}">
                    <a16:rowId xmlns:a16="http://schemas.microsoft.com/office/drawing/2014/main" val="1125453165"/>
                  </a:ext>
                </a:extLst>
              </a:tr>
            </a:tbl>
          </a:graphicData>
        </a:graphic>
      </p:graphicFrame>
    </p:spTree>
    <p:extLst>
      <p:ext uri="{BB962C8B-B14F-4D97-AF65-F5344CB8AC3E}">
        <p14:creationId xmlns:p14="http://schemas.microsoft.com/office/powerpoint/2010/main" val="2885160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345A976A-8DE3-4B67-B94B-2044FDD128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6EAAA1B9-2DDB-49C9-A037-A523D2F13C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821C88C6-0F73-5021-DD57-5D656037255F}"/>
              </a:ext>
            </a:extLst>
          </p:cNvPr>
          <p:cNvSpPr>
            <a:spLocks noGrp="1"/>
          </p:cNvSpPr>
          <p:nvPr>
            <p:ph type="title"/>
          </p:nvPr>
        </p:nvSpPr>
        <p:spPr>
          <a:xfrm>
            <a:off x="804672" y="457200"/>
            <a:ext cx="10579608" cy="1188720"/>
          </a:xfrm>
        </p:spPr>
        <p:txBody>
          <a:bodyPr>
            <a:normAutofit/>
          </a:bodyPr>
          <a:lstStyle/>
          <a:p>
            <a:r>
              <a:rPr lang="en-GB" sz="4000">
                <a:solidFill>
                  <a:schemeClr val="tx2"/>
                </a:solidFill>
              </a:rPr>
              <a:t>The Assertion Progress Model</a:t>
            </a:r>
          </a:p>
        </p:txBody>
      </p:sp>
      <p:grpSp>
        <p:nvGrpSpPr>
          <p:cNvPr id="15" name="Group 14">
            <a:extLst>
              <a:ext uri="{FF2B5EF4-FFF2-40B4-BE49-F238E27FC236}">
                <a16:creationId xmlns:a16="http://schemas.microsoft.com/office/drawing/2014/main" id="{76566969-F813-4CC5-B3E9-363D85B55C3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8881264" y="-5116"/>
            <a:ext cx="3318648" cy="2490264"/>
            <a:chOff x="-305" y="-1"/>
            <a:chExt cx="3832880" cy="2876136"/>
          </a:xfrm>
        </p:grpSpPr>
        <p:sp>
          <p:nvSpPr>
            <p:cNvPr id="16" name="Freeform: Shape 15">
              <a:extLst>
                <a:ext uri="{FF2B5EF4-FFF2-40B4-BE49-F238E27FC236}">
                  <a16:creationId xmlns:a16="http://schemas.microsoft.com/office/drawing/2014/main" id="{AF8CF66C-45E2-456B-92B0-9E97A331D1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D65D590E-D70D-4D25-B853-D5208F2AA3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6231501E-3F84-4705-A001-13995FA688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552617E4-47FD-4C38-8F70-93BF9B125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0217D733-97B6-4C43-AF0C-5E3CB0EA132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0" y="4607887"/>
            <a:ext cx="2605762" cy="2252847"/>
            <a:chOff x="-305" y="-4155"/>
            <a:chExt cx="2514948" cy="2174333"/>
          </a:xfrm>
        </p:grpSpPr>
        <p:sp>
          <p:nvSpPr>
            <p:cNvPr id="22" name="Freeform: Shape 21">
              <a:extLst>
                <a:ext uri="{FF2B5EF4-FFF2-40B4-BE49-F238E27FC236}">
                  <a16:creationId xmlns:a16="http://schemas.microsoft.com/office/drawing/2014/main" id="{FD288266-7E76-4D4A-BAAC-E233FA013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B697F88A-8624-4BA2-AF06-E6C3A52F03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8CA77163-C052-481C-9DCF-68C23ACAB3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5" name="Freeform: Shape 24">
              <a:extLst>
                <a:ext uri="{FF2B5EF4-FFF2-40B4-BE49-F238E27FC236}">
                  <a16:creationId xmlns:a16="http://schemas.microsoft.com/office/drawing/2014/main" id="{02B425B5-0A0E-4B85-B718-E5DA73431A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6" name="Content Placeholder 5">
            <a:extLst>
              <a:ext uri="{FF2B5EF4-FFF2-40B4-BE49-F238E27FC236}">
                <a16:creationId xmlns:a16="http://schemas.microsoft.com/office/drawing/2014/main" id="{882C3CDF-DA27-656B-642C-C4C9CD6FB0ED}"/>
              </a:ext>
            </a:extLst>
          </p:cNvPr>
          <p:cNvGraphicFramePr>
            <a:graphicFrameLocks noGrp="1"/>
          </p:cNvGraphicFramePr>
          <p:nvPr>
            <p:ph idx="1"/>
            <p:extLst>
              <p:ext uri="{D42A27DB-BD31-4B8C-83A1-F6EECF244321}">
                <p14:modId xmlns:p14="http://schemas.microsoft.com/office/powerpoint/2010/main" val="1252541496"/>
              </p:ext>
            </p:extLst>
          </p:nvPr>
        </p:nvGraphicFramePr>
        <p:xfrm>
          <a:off x="1036320" y="2560320"/>
          <a:ext cx="10119360" cy="35661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020930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DD48496C-7F19-2729-0338-3BD7C615E628}"/>
              </a:ext>
            </a:extLst>
          </p:cNvPr>
          <p:cNvSpPr>
            <a:spLocks noGrp="1"/>
          </p:cNvSpPr>
          <p:nvPr>
            <p:ph type="title"/>
          </p:nvPr>
        </p:nvSpPr>
        <p:spPr>
          <a:xfrm>
            <a:off x="640080" y="1243013"/>
            <a:ext cx="3855720" cy="4371974"/>
          </a:xfrm>
        </p:spPr>
        <p:txBody>
          <a:bodyPr>
            <a:normAutofit/>
          </a:bodyPr>
          <a:lstStyle/>
          <a:p>
            <a:r>
              <a:rPr lang="en-GB" sz="3600">
                <a:solidFill>
                  <a:schemeClr val="tx2"/>
                </a:solidFill>
              </a:rPr>
              <a:t>Applying the Assertiveness Model</a:t>
            </a:r>
          </a:p>
        </p:txBody>
      </p:sp>
      <p:sp>
        <p:nvSpPr>
          <p:cNvPr id="3" name="Content Placeholder 2">
            <a:extLst>
              <a:ext uri="{FF2B5EF4-FFF2-40B4-BE49-F238E27FC236}">
                <a16:creationId xmlns:a16="http://schemas.microsoft.com/office/drawing/2014/main" id="{91C66639-7946-4655-028B-A9AC42C38DDF}"/>
              </a:ext>
            </a:extLst>
          </p:cNvPr>
          <p:cNvSpPr>
            <a:spLocks noGrp="1"/>
          </p:cNvSpPr>
          <p:nvPr>
            <p:ph idx="1"/>
          </p:nvPr>
        </p:nvSpPr>
        <p:spPr>
          <a:xfrm>
            <a:off x="5353049" y="804672"/>
            <a:ext cx="6410325" cy="5230368"/>
          </a:xfrm>
        </p:spPr>
        <p:txBody>
          <a:bodyPr anchor="ctr">
            <a:normAutofit/>
          </a:bodyPr>
          <a:lstStyle/>
          <a:p>
            <a:r>
              <a:rPr lang="en-GB" sz="2400" dirty="0">
                <a:solidFill>
                  <a:schemeClr val="tx2"/>
                </a:solidFill>
              </a:rPr>
              <a:t>Focus on the common goal: Quality care, the welfare of the patient, safety – it’s hard to disagree with safe, high-quality care</a:t>
            </a:r>
          </a:p>
          <a:p>
            <a:r>
              <a:rPr lang="en-GB" sz="2400" dirty="0">
                <a:solidFill>
                  <a:schemeClr val="tx2"/>
                </a:solidFill>
              </a:rPr>
              <a:t>Avoid the issue of who’s right and who’s wrong</a:t>
            </a:r>
          </a:p>
          <a:p>
            <a:r>
              <a:rPr lang="en-GB" sz="2400" dirty="0">
                <a:solidFill>
                  <a:schemeClr val="tx2"/>
                </a:solidFill>
              </a:rPr>
              <a:t>Concentrate on doing the right thing for patient-</a:t>
            </a:r>
            <a:r>
              <a:rPr lang="en-GB" sz="2400" dirty="0" err="1">
                <a:solidFill>
                  <a:schemeClr val="tx2"/>
                </a:solidFill>
              </a:rPr>
              <a:t>centered</a:t>
            </a:r>
            <a:r>
              <a:rPr lang="en-GB" sz="2400" dirty="0">
                <a:solidFill>
                  <a:schemeClr val="tx2"/>
                </a:solidFill>
              </a:rPr>
              <a:t> care</a:t>
            </a:r>
          </a:p>
          <a:p>
            <a:r>
              <a:rPr lang="en-GB" sz="2400" dirty="0">
                <a:solidFill>
                  <a:schemeClr val="tx2"/>
                </a:solidFill>
              </a:rPr>
              <a:t>Depersonalise the conversation</a:t>
            </a:r>
          </a:p>
          <a:p>
            <a:r>
              <a:rPr lang="en-GB" sz="2400" dirty="0">
                <a:solidFill>
                  <a:schemeClr val="tx2"/>
                </a:solidFill>
              </a:rPr>
              <a:t>Actively avoid being perceived as judgmental</a:t>
            </a:r>
          </a:p>
          <a:p>
            <a:r>
              <a:rPr lang="en-GB" sz="2400" dirty="0">
                <a:solidFill>
                  <a:schemeClr val="tx2"/>
                </a:solidFill>
              </a:rPr>
              <a:t>Be hard on the problem, not the people!</a:t>
            </a:r>
          </a:p>
          <a:p>
            <a:endParaRPr lang="en-GB" sz="1800" dirty="0">
              <a:solidFill>
                <a:schemeClr val="tx2"/>
              </a:solidFill>
            </a:endParaRPr>
          </a:p>
        </p:txBody>
      </p:sp>
    </p:spTree>
    <p:extLst>
      <p:ext uri="{BB962C8B-B14F-4D97-AF65-F5344CB8AC3E}">
        <p14:creationId xmlns:p14="http://schemas.microsoft.com/office/powerpoint/2010/main" val="41765165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E8B12-A8A1-0506-74DF-214D9E3B4921}"/>
              </a:ext>
            </a:extLst>
          </p:cNvPr>
          <p:cNvSpPr>
            <a:spLocks noGrp="1"/>
          </p:cNvSpPr>
          <p:nvPr>
            <p:ph type="title"/>
          </p:nvPr>
        </p:nvSpPr>
        <p:spPr/>
        <p:txBody>
          <a:bodyPr/>
          <a:lstStyle/>
          <a:p>
            <a:r>
              <a:rPr lang="en-GB" dirty="0"/>
              <a:t>Strategies to Conflict Resolution:</a:t>
            </a:r>
          </a:p>
        </p:txBody>
      </p:sp>
      <p:graphicFrame>
        <p:nvGraphicFramePr>
          <p:cNvPr id="5" name="Content Placeholder 2">
            <a:extLst>
              <a:ext uri="{FF2B5EF4-FFF2-40B4-BE49-F238E27FC236}">
                <a16:creationId xmlns:a16="http://schemas.microsoft.com/office/drawing/2014/main" id="{BD08EC5C-F3D8-C351-B27C-0C0523522EE1}"/>
              </a:ext>
            </a:extLst>
          </p:cNvPr>
          <p:cNvGraphicFramePr>
            <a:graphicFrameLocks noGrp="1"/>
          </p:cNvGraphicFramePr>
          <p:nvPr>
            <p:ph idx="1"/>
            <p:extLst>
              <p:ext uri="{D42A27DB-BD31-4B8C-83A1-F6EECF244321}">
                <p14:modId xmlns:p14="http://schemas.microsoft.com/office/powerpoint/2010/main" val="218543498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182839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3DBB92F9-2635-FA67-45CD-3FFEB9DDA101}"/>
              </a:ext>
            </a:extLst>
          </p:cNvPr>
          <p:cNvSpPr>
            <a:spLocks noGrp="1"/>
          </p:cNvSpPr>
          <p:nvPr>
            <p:ph type="title"/>
          </p:nvPr>
        </p:nvSpPr>
        <p:spPr>
          <a:xfrm>
            <a:off x="640080" y="1243013"/>
            <a:ext cx="3855720" cy="4371974"/>
          </a:xfrm>
        </p:spPr>
        <p:txBody>
          <a:bodyPr>
            <a:normAutofit/>
          </a:bodyPr>
          <a:lstStyle/>
          <a:p>
            <a:r>
              <a:rPr lang="en-GB" sz="3600">
                <a:solidFill>
                  <a:schemeClr val="tx2"/>
                </a:solidFill>
              </a:rPr>
              <a:t>Assertive Confrontation</a:t>
            </a:r>
          </a:p>
        </p:txBody>
      </p:sp>
      <p:sp>
        <p:nvSpPr>
          <p:cNvPr id="3" name="Content Placeholder 2">
            <a:extLst>
              <a:ext uri="{FF2B5EF4-FFF2-40B4-BE49-F238E27FC236}">
                <a16:creationId xmlns:a16="http://schemas.microsoft.com/office/drawing/2014/main" id="{80ED1AFD-E322-C1C8-BAC1-98D853ABCBA2}"/>
              </a:ext>
            </a:extLst>
          </p:cNvPr>
          <p:cNvSpPr>
            <a:spLocks noGrp="1"/>
          </p:cNvSpPr>
          <p:nvPr>
            <p:ph idx="1"/>
          </p:nvPr>
        </p:nvSpPr>
        <p:spPr>
          <a:xfrm>
            <a:off x="5524500" y="804671"/>
            <a:ext cx="5868924" cy="5567553"/>
          </a:xfrm>
        </p:spPr>
        <p:txBody>
          <a:bodyPr anchor="ctr">
            <a:normAutofit/>
          </a:bodyPr>
          <a:lstStyle/>
          <a:p>
            <a:r>
              <a:rPr lang="en-GB" sz="2400" dirty="0">
                <a:solidFill>
                  <a:schemeClr val="tx2"/>
                </a:solidFill>
              </a:rPr>
              <a:t>Respectful negotiation.</a:t>
            </a:r>
          </a:p>
          <a:p>
            <a:r>
              <a:rPr lang="en-GB" sz="2400" dirty="0">
                <a:solidFill>
                  <a:schemeClr val="tx2"/>
                </a:solidFill>
              </a:rPr>
              <a:t>Effective Conflict resolution is what is right not who is right.</a:t>
            </a:r>
          </a:p>
          <a:p>
            <a:r>
              <a:rPr lang="en-GB" sz="2400" dirty="0">
                <a:solidFill>
                  <a:schemeClr val="tx2"/>
                </a:solidFill>
              </a:rPr>
              <a:t>Never Aggressive. Used to explain perspectives. If handled appropriately may be an opportunity to educate the other party involved / change future behaviour.</a:t>
            </a:r>
          </a:p>
          <a:p>
            <a:pPr marL="0" indent="0">
              <a:buNone/>
            </a:pPr>
            <a:endParaRPr lang="en-GB" sz="2400" dirty="0">
              <a:solidFill>
                <a:schemeClr val="tx2"/>
              </a:solidFill>
            </a:endParaRPr>
          </a:p>
          <a:p>
            <a:pPr marL="0" indent="0">
              <a:buNone/>
            </a:pPr>
            <a:endParaRPr lang="en-GB" sz="2400" dirty="0">
              <a:solidFill>
                <a:schemeClr val="tx2"/>
              </a:solidFill>
            </a:endParaRPr>
          </a:p>
          <a:p>
            <a:pPr marL="0" indent="0">
              <a:buNone/>
            </a:pPr>
            <a:r>
              <a:rPr lang="en-GB" sz="2400" dirty="0">
                <a:solidFill>
                  <a:schemeClr val="tx2"/>
                </a:solidFill>
              </a:rPr>
              <a:t>Motivational interviewing techniques can help, one down position, roll with resistance, curious open approach to the other party.</a:t>
            </a:r>
          </a:p>
          <a:p>
            <a:endParaRPr lang="en-GB" sz="1800" dirty="0">
              <a:solidFill>
                <a:schemeClr val="tx2"/>
              </a:solidFill>
            </a:endParaRPr>
          </a:p>
        </p:txBody>
      </p:sp>
    </p:spTree>
    <p:extLst>
      <p:ext uri="{BB962C8B-B14F-4D97-AF65-F5344CB8AC3E}">
        <p14:creationId xmlns:p14="http://schemas.microsoft.com/office/powerpoint/2010/main" val="40160618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CA06CD6-90CA-4C45-856C-6771339E1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0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A50EA90-C9CB-A668-F675-9C4220B49161}"/>
              </a:ext>
            </a:extLst>
          </p:cNvPr>
          <p:cNvSpPr>
            <a:spLocks noGrp="1"/>
          </p:cNvSpPr>
          <p:nvPr>
            <p:ph type="title"/>
          </p:nvPr>
        </p:nvSpPr>
        <p:spPr>
          <a:xfrm>
            <a:off x="838200" y="963507"/>
            <a:ext cx="3494362" cy="4930986"/>
          </a:xfrm>
        </p:spPr>
        <p:txBody>
          <a:bodyPr>
            <a:normAutofit/>
          </a:bodyPr>
          <a:lstStyle/>
          <a:p>
            <a:pPr algn="r"/>
            <a:r>
              <a:rPr lang="en-GB">
                <a:solidFill>
                  <a:schemeClr val="accent1"/>
                </a:solidFill>
              </a:rPr>
              <a:t>VALUED 				LEEN</a:t>
            </a:r>
          </a:p>
        </p:txBody>
      </p:sp>
      <p:cxnSp>
        <p:nvCxnSpPr>
          <p:cNvPr id="11" name="Straight Connector 10">
            <a:extLst>
              <a:ext uri="{FF2B5EF4-FFF2-40B4-BE49-F238E27FC236}">
                <a16:creationId xmlns:a16="http://schemas.microsoft.com/office/drawing/2014/main" id="{5021601D-2758-4B15-A31C-FDA184C51B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CDFCFB9-C8F0-D1C3-66F5-BB5A633894D7}"/>
              </a:ext>
            </a:extLst>
          </p:cNvPr>
          <p:cNvSpPr>
            <a:spLocks noGrp="1"/>
          </p:cNvSpPr>
          <p:nvPr>
            <p:ph sz="half" idx="1"/>
          </p:nvPr>
        </p:nvSpPr>
        <p:spPr>
          <a:xfrm>
            <a:off x="4976030" y="963507"/>
            <a:ext cx="6250940" cy="2304627"/>
          </a:xfrm>
        </p:spPr>
        <p:txBody>
          <a:bodyPr anchor="b">
            <a:normAutofit/>
          </a:bodyPr>
          <a:lstStyle/>
          <a:p>
            <a:r>
              <a:rPr lang="en-GB" sz="1900" b="1"/>
              <a:t>V</a:t>
            </a:r>
            <a:r>
              <a:rPr lang="en-GB" sz="1900"/>
              <a:t>alidate</a:t>
            </a:r>
          </a:p>
          <a:p>
            <a:r>
              <a:rPr lang="en-GB" sz="1900" b="1"/>
              <a:t>A</a:t>
            </a:r>
            <a:r>
              <a:rPr lang="en-GB" sz="1900"/>
              <a:t>sk open ended questions</a:t>
            </a:r>
          </a:p>
          <a:p>
            <a:r>
              <a:rPr lang="en-GB" sz="1900" b="1"/>
              <a:t>L</a:t>
            </a:r>
            <a:r>
              <a:rPr lang="en-GB" sz="1900"/>
              <a:t>isten to test assumptions</a:t>
            </a:r>
          </a:p>
          <a:p>
            <a:r>
              <a:rPr lang="en-GB" sz="1900" b="1"/>
              <a:t>U</a:t>
            </a:r>
            <a:r>
              <a:rPr lang="en-GB" sz="1900"/>
              <a:t>ncover interests</a:t>
            </a:r>
          </a:p>
          <a:p>
            <a:r>
              <a:rPr lang="en-GB" sz="1900" b="1"/>
              <a:t>E</a:t>
            </a:r>
            <a:r>
              <a:rPr lang="en-GB" sz="1900"/>
              <a:t>xplore options</a:t>
            </a:r>
          </a:p>
          <a:p>
            <a:r>
              <a:rPr lang="en-GB" sz="1900" b="1"/>
              <a:t>D</a:t>
            </a:r>
            <a:r>
              <a:rPr lang="en-GB" sz="1900"/>
              <a:t>ecide on solutions</a:t>
            </a:r>
          </a:p>
          <a:p>
            <a:endParaRPr lang="en-GB" sz="1900"/>
          </a:p>
        </p:txBody>
      </p:sp>
      <p:sp>
        <p:nvSpPr>
          <p:cNvPr id="4" name="Content Placeholder 3">
            <a:extLst>
              <a:ext uri="{FF2B5EF4-FFF2-40B4-BE49-F238E27FC236}">
                <a16:creationId xmlns:a16="http://schemas.microsoft.com/office/drawing/2014/main" id="{96FA3E73-515E-71CA-3742-5D13D9FBF689}"/>
              </a:ext>
            </a:extLst>
          </p:cNvPr>
          <p:cNvSpPr>
            <a:spLocks noGrp="1"/>
          </p:cNvSpPr>
          <p:nvPr>
            <p:ph sz="half" idx="2"/>
          </p:nvPr>
        </p:nvSpPr>
        <p:spPr>
          <a:xfrm>
            <a:off x="4976030" y="3589866"/>
            <a:ext cx="6250940" cy="2304628"/>
          </a:xfrm>
        </p:spPr>
        <p:txBody>
          <a:bodyPr>
            <a:normAutofit/>
          </a:bodyPr>
          <a:lstStyle/>
          <a:p>
            <a:r>
              <a:rPr lang="en-GB" sz="2000" b="1"/>
              <a:t>L</a:t>
            </a:r>
            <a:r>
              <a:rPr lang="en-GB" sz="2000"/>
              <a:t>isten</a:t>
            </a:r>
          </a:p>
          <a:p>
            <a:r>
              <a:rPr lang="en-GB" sz="2000" b="1"/>
              <a:t>E</a:t>
            </a:r>
            <a:r>
              <a:rPr lang="en-GB" sz="2000"/>
              <a:t>mpathise</a:t>
            </a:r>
          </a:p>
          <a:p>
            <a:r>
              <a:rPr lang="en-GB" sz="2000" b="1"/>
              <a:t>E</a:t>
            </a:r>
            <a:r>
              <a:rPr lang="en-GB" sz="2000"/>
              <a:t>xplain</a:t>
            </a:r>
          </a:p>
          <a:p>
            <a:r>
              <a:rPr lang="en-GB" sz="2000" b="1"/>
              <a:t>N</a:t>
            </a:r>
            <a:r>
              <a:rPr lang="en-GB" sz="2000"/>
              <a:t>egotiate</a:t>
            </a:r>
          </a:p>
        </p:txBody>
      </p:sp>
    </p:spTree>
    <p:extLst>
      <p:ext uri="{BB962C8B-B14F-4D97-AF65-F5344CB8AC3E}">
        <p14:creationId xmlns:p14="http://schemas.microsoft.com/office/powerpoint/2010/main" val="2721265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F3856E9-4239-4EE7-A372-FDCF4882FD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CC9CDCF-90F8-42B0-BD0A-794C526880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30095"/>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3" name="Group 12">
            <a:extLst>
              <a:ext uri="{FF2B5EF4-FFF2-40B4-BE49-F238E27FC236}">
                <a16:creationId xmlns:a16="http://schemas.microsoft.com/office/drawing/2014/main" id="{C07D05FE-3FB8-4314-A050-9AB40814D71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5" y="-11219"/>
            <a:ext cx="5646974" cy="6483075"/>
            <a:chOff x="-19221" y="0"/>
            <a:chExt cx="5646974" cy="6483075"/>
          </a:xfrm>
        </p:grpSpPr>
        <p:sp>
          <p:nvSpPr>
            <p:cNvPr id="14" name="Freeform: Shape 13">
              <a:extLst>
                <a:ext uri="{FF2B5EF4-FFF2-40B4-BE49-F238E27FC236}">
                  <a16:creationId xmlns:a16="http://schemas.microsoft.com/office/drawing/2014/main" id="{BDDC6C42-DDD5-4105-85F2-9C052563AE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116610"/>
              <a:ext cx="5535001" cy="6250127"/>
            </a:xfrm>
            <a:custGeom>
              <a:avLst/>
              <a:gdLst>
                <a:gd name="connsiteX0" fmla="*/ 2510242 w 5535001"/>
                <a:gd name="connsiteY0" fmla="*/ 174 h 6250127"/>
                <a:gd name="connsiteX1" fmla="*/ 2550551 w 5535001"/>
                <a:gd name="connsiteY1" fmla="*/ 510 h 6250127"/>
                <a:gd name="connsiteX2" fmla="*/ 2629490 w 5535001"/>
                <a:gd name="connsiteY2" fmla="*/ 3757 h 6250127"/>
                <a:gd name="connsiteX3" fmla="*/ 2708317 w 5535001"/>
                <a:gd name="connsiteY3" fmla="*/ 7229 h 6250127"/>
                <a:gd name="connsiteX4" fmla="*/ 2787256 w 5535001"/>
                <a:gd name="connsiteY4" fmla="*/ 14619 h 6250127"/>
                <a:gd name="connsiteX5" fmla="*/ 3408467 w 5535001"/>
                <a:gd name="connsiteY5" fmla="*/ 145064 h 6250127"/>
                <a:gd name="connsiteX6" fmla="*/ 3557723 w 5535001"/>
                <a:gd name="connsiteY6" fmla="*/ 199593 h 6250127"/>
                <a:gd name="connsiteX7" fmla="*/ 3594337 w 5535001"/>
                <a:gd name="connsiteY7" fmla="*/ 214597 h 6250127"/>
                <a:gd name="connsiteX8" fmla="*/ 3630616 w 5535001"/>
                <a:gd name="connsiteY8" fmla="*/ 230385 h 6250127"/>
                <a:gd name="connsiteX9" fmla="*/ 3703172 w 5535001"/>
                <a:gd name="connsiteY9" fmla="*/ 262073 h 6250127"/>
                <a:gd name="connsiteX10" fmla="*/ 3739003 w 5535001"/>
                <a:gd name="connsiteY10" fmla="*/ 278756 h 6250127"/>
                <a:gd name="connsiteX11" fmla="*/ 3756806 w 5535001"/>
                <a:gd name="connsiteY11" fmla="*/ 287266 h 6250127"/>
                <a:gd name="connsiteX12" fmla="*/ 3773714 w 5535001"/>
                <a:gd name="connsiteY12" fmla="*/ 297567 h 6250127"/>
                <a:gd name="connsiteX13" fmla="*/ 3840784 w 5535001"/>
                <a:gd name="connsiteY13" fmla="*/ 339332 h 6250127"/>
                <a:gd name="connsiteX14" fmla="*/ 3873927 w 5535001"/>
                <a:gd name="connsiteY14" fmla="*/ 360495 h 6250127"/>
                <a:gd name="connsiteX15" fmla="*/ 3906062 w 5535001"/>
                <a:gd name="connsiteY15" fmla="*/ 383001 h 6250127"/>
                <a:gd name="connsiteX16" fmla="*/ 3969662 w 5535001"/>
                <a:gd name="connsiteY16" fmla="*/ 428572 h 6250127"/>
                <a:gd name="connsiteX17" fmla="*/ 4423029 w 5535001"/>
                <a:gd name="connsiteY17" fmla="*/ 837600 h 6250127"/>
                <a:gd name="connsiteX18" fmla="*/ 4474647 w 5535001"/>
                <a:gd name="connsiteY18" fmla="*/ 891569 h 6250127"/>
                <a:gd name="connsiteX19" fmla="*/ 4524250 w 5535001"/>
                <a:gd name="connsiteY19" fmla="*/ 946883 h 6250127"/>
                <a:gd name="connsiteX20" fmla="*/ 4573965 w 5535001"/>
                <a:gd name="connsiteY20" fmla="*/ 1001748 h 6250127"/>
                <a:gd name="connsiteX21" fmla="*/ 4622224 w 5535001"/>
                <a:gd name="connsiteY21" fmla="*/ 1057509 h 6250127"/>
                <a:gd name="connsiteX22" fmla="*/ 4717510 w 5535001"/>
                <a:gd name="connsiteY22" fmla="*/ 1169143 h 6250127"/>
                <a:gd name="connsiteX23" fmla="*/ 4764986 w 5535001"/>
                <a:gd name="connsiteY23" fmla="*/ 1224681 h 6250127"/>
                <a:gd name="connsiteX24" fmla="*/ 4813021 w 5535001"/>
                <a:gd name="connsiteY24" fmla="*/ 1279994 h 6250127"/>
                <a:gd name="connsiteX25" fmla="*/ 5001915 w 5535001"/>
                <a:gd name="connsiteY25" fmla="*/ 1506846 h 6250127"/>
                <a:gd name="connsiteX26" fmla="*/ 5170542 w 5535001"/>
                <a:gd name="connsiteY26" fmla="*/ 1751165 h 6250127"/>
                <a:gd name="connsiteX27" fmla="*/ 5428969 w 5535001"/>
                <a:gd name="connsiteY27" fmla="*/ 2293660 h 6250127"/>
                <a:gd name="connsiteX28" fmla="*/ 5534893 w 5535001"/>
                <a:gd name="connsiteY28" fmla="*/ 2899307 h 6250127"/>
                <a:gd name="connsiteX29" fmla="*/ 5508804 w 5535001"/>
                <a:gd name="connsiteY29" fmla="*/ 3211144 h 6250127"/>
                <a:gd name="connsiteX30" fmla="*/ 5426282 w 5535001"/>
                <a:gd name="connsiteY30" fmla="*/ 3513352 h 6250127"/>
                <a:gd name="connsiteX31" fmla="*/ 5248250 w 5535001"/>
                <a:gd name="connsiteY31" fmla="*/ 4030542 h 6250127"/>
                <a:gd name="connsiteX32" fmla="*/ 5208612 w 5535001"/>
                <a:gd name="connsiteY32" fmla="*/ 4161771 h 6250127"/>
                <a:gd name="connsiteX33" fmla="*/ 5170318 w 5535001"/>
                <a:gd name="connsiteY33" fmla="*/ 4294680 h 6250127"/>
                <a:gd name="connsiteX34" fmla="*/ 5132248 w 5535001"/>
                <a:gd name="connsiteY34" fmla="*/ 4430164 h 6250127"/>
                <a:gd name="connsiteX35" fmla="*/ 5112765 w 5535001"/>
                <a:gd name="connsiteY35" fmla="*/ 4498914 h 6250127"/>
                <a:gd name="connsiteX36" fmla="*/ 5091715 w 5535001"/>
                <a:gd name="connsiteY36" fmla="*/ 4569119 h 6250127"/>
                <a:gd name="connsiteX37" fmla="*/ 5068985 w 5535001"/>
                <a:gd name="connsiteY37" fmla="*/ 4640220 h 6250127"/>
                <a:gd name="connsiteX38" fmla="*/ 5043904 w 5535001"/>
                <a:gd name="connsiteY38" fmla="*/ 4712105 h 6250127"/>
                <a:gd name="connsiteX39" fmla="*/ 5015799 w 5535001"/>
                <a:gd name="connsiteY39" fmla="*/ 4784438 h 6250127"/>
                <a:gd name="connsiteX40" fmla="*/ 4982880 w 5535001"/>
                <a:gd name="connsiteY40" fmla="*/ 4856435 h 6250127"/>
                <a:gd name="connsiteX41" fmla="*/ 4817276 w 5535001"/>
                <a:gd name="connsiteY41" fmla="*/ 5125275 h 6250127"/>
                <a:gd name="connsiteX42" fmla="*/ 4618753 w 5535001"/>
                <a:gd name="connsiteY42" fmla="*/ 5355374 h 6250127"/>
                <a:gd name="connsiteX43" fmla="*/ 4566575 w 5535001"/>
                <a:gd name="connsiteY43" fmla="*/ 5408560 h 6250127"/>
                <a:gd name="connsiteX44" fmla="*/ 4513837 w 5535001"/>
                <a:gd name="connsiteY44" fmla="*/ 5461186 h 6250127"/>
                <a:gd name="connsiteX45" fmla="*/ 4459531 w 5535001"/>
                <a:gd name="connsiteY45" fmla="*/ 5512580 h 6250127"/>
                <a:gd name="connsiteX46" fmla="*/ 4404554 w 5535001"/>
                <a:gd name="connsiteY46" fmla="*/ 5563526 h 6250127"/>
                <a:gd name="connsiteX47" fmla="*/ 4348009 w 5535001"/>
                <a:gd name="connsiteY47" fmla="*/ 5613017 h 6250127"/>
                <a:gd name="connsiteX48" fmla="*/ 4290568 w 5535001"/>
                <a:gd name="connsiteY48" fmla="*/ 5661948 h 6250127"/>
                <a:gd name="connsiteX49" fmla="*/ 4276124 w 5535001"/>
                <a:gd name="connsiteY49" fmla="*/ 5674153 h 6250127"/>
                <a:gd name="connsiteX50" fmla="*/ 4261120 w 5535001"/>
                <a:gd name="connsiteY50" fmla="*/ 5685798 h 6250127"/>
                <a:gd name="connsiteX51" fmla="*/ 4231112 w 5535001"/>
                <a:gd name="connsiteY51" fmla="*/ 5708976 h 6250127"/>
                <a:gd name="connsiteX52" fmla="*/ 4170984 w 5535001"/>
                <a:gd name="connsiteY52" fmla="*/ 5755443 h 6250127"/>
                <a:gd name="connsiteX53" fmla="*/ 4046025 w 5535001"/>
                <a:gd name="connsiteY53" fmla="*/ 5843228 h 6250127"/>
                <a:gd name="connsiteX54" fmla="*/ 3915356 w 5535001"/>
                <a:gd name="connsiteY54" fmla="*/ 5923735 h 6250127"/>
                <a:gd name="connsiteX55" fmla="*/ 3346323 w 5535001"/>
                <a:gd name="connsiteY55" fmla="*/ 6158872 h 6250127"/>
                <a:gd name="connsiteX56" fmla="*/ 2743476 w 5535001"/>
                <a:gd name="connsiteY56" fmla="*/ 6247328 h 6250127"/>
                <a:gd name="connsiteX57" fmla="*/ 2668120 w 5535001"/>
                <a:gd name="connsiteY57" fmla="*/ 6249344 h 6250127"/>
                <a:gd name="connsiteX58" fmla="*/ 2630498 w 5535001"/>
                <a:gd name="connsiteY58" fmla="*/ 6250127 h 6250127"/>
                <a:gd name="connsiteX59" fmla="*/ 2592988 w 5535001"/>
                <a:gd name="connsiteY59" fmla="*/ 6249568 h 6250127"/>
                <a:gd name="connsiteX60" fmla="*/ 2518080 w 5535001"/>
                <a:gd name="connsiteY60" fmla="*/ 6247777 h 6250127"/>
                <a:gd name="connsiteX61" fmla="*/ 2442948 w 5535001"/>
                <a:gd name="connsiteY61" fmla="*/ 6244529 h 6250127"/>
                <a:gd name="connsiteX62" fmla="*/ 2291676 w 5535001"/>
                <a:gd name="connsiteY62" fmla="*/ 6232213 h 6250127"/>
                <a:gd name="connsiteX63" fmla="*/ 2141412 w 5535001"/>
                <a:gd name="connsiteY63" fmla="*/ 6212394 h 6250127"/>
                <a:gd name="connsiteX64" fmla="*/ 1992715 w 5535001"/>
                <a:gd name="connsiteY64" fmla="*/ 6184961 h 6250127"/>
                <a:gd name="connsiteX65" fmla="*/ 1845811 w 5535001"/>
                <a:gd name="connsiteY65" fmla="*/ 6151034 h 6250127"/>
                <a:gd name="connsiteX66" fmla="*/ 1701033 w 5535001"/>
                <a:gd name="connsiteY66" fmla="*/ 6110724 h 6250127"/>
                <a:gd name="connsiteX67" fmla="*/ 1629484 w 5535001"/>
                <a:gd name="connsiteY67" fmla="*/ 6088219 h 6250127"/>
                <a:gd name="connsiteX68" fmla="*/ 1558383 w 5535001"/>
                <a:gd name="connsiteY68" fmla="*/ 6064929 h 6250127"/>
                <a:gd name="connsiteX69" fmla="*/ 1011968 w 5535001"/>
                <a:gd name="connsiteY69" fmla="*/ 5828896 h 6250127"/>
                <a:gd name="connsiteX70" fmla="*/ 511237 w 5535001"/>
                <a:gd name="connsiteY70" fmla="*/ 5512356 h 6250127"/>
                <a:gd name="connsiteX71" fmla="*/ 395572 w 5535001"/>
                <a:gd name="connsiteY71" fmla="*/ 5419757 h 6250127"/>
                <a:gd name="connsiteX72" fmla="*/ 284722 w 5535001"/>
                <a:gd name="connsiteY72" fmla="*/ 5321559 h 6250127"/>
                <a:gd name="connsiteX73" fmla="*/ 257513 w 5535001"/>
                <a:gd name="connsiteY73" fmla="*/ 5296477 h 6250127"/>
                <a:gd name="connsiteX74" fmla="*/ 243853 w 5535001"/>
                <a:gd name="connsiteY74" fmla="*/ 5283937 h 6250127"/>
                <a:gd name="connsiteX75" fmla="*/ 230752 w 5535001"/>
                <a:gd name="connsiteY75" fmla="*/ 5270836 h 6250127"/>
                <a:gd name="connsiteX76" fmla="*/ 178574 w 5535001"/>
                <a:gd name="connsiteY76" fmla="*/ 5218322 h 6250127"/>
                <a:gd name="connsiteX77" fmla="*/ 126508 w 5535001"/>
                <a:gd name="connsiteY77" fmla="*/ 5165584 h 6250127"/>
                <a:gd name="connsiteX78" fmla="*/ 76345 w 5535001"/>
                <a:gd name="connsiteY78" fmla="*/ 5111167 h 6250127"/>
                <a:gd name="connsiteX79" fmla="*/ 26407 w 5535001"/>
                <a:gd name="connsiteY79" fmla="*/ 5056413 h 6250127"/>
                <a:gd name="connsiteX80" fmla="*/ 0 w 5535001"/>
                <a:gd name="connsiteY80" fmla="*/ 5024776 h 6250127"/>
                <a:gd name="connsiteX81" fmla="*/ 0 w 5535001"/>
                <a:gd name="connsiteY81" fmla="*/ 4492798 h 6250127"/>
                <a:gd name="connsiteX82" fmla="*/ 28534 w 5535001"/>
                <a:gd name="connsiteY82" fmla="*/ 4537879 h 6250127"/>
                <a:gd name="connsiteX83" fmla="*/ 66604 w 5535001"/>
                <a:gd name="connsiteY83" fmla="*/ 4592745 h 6250127"/>
                <a:gd name="connsiteX84" fmla="*/ 104114 w 5535001"/>
                <a:gd name="connsiteY84" fmla="*/ 4647834 h 6250127"/>
                <a:gd name="connsiteX85" fmla="*/ 143751 w 5535001"/>
                <a:gd name="connsiteY85" fmla="*/ 4701580 h 6250127"/>
                <a:gd name="connsiteX86" fmla="*/ 182717 w 5535001"/>
                <a:gd name="connsiteY86" fmla="*/ 4755773 h 6250127"/>
                <a:gd name="connsiteX87" fmla="*/ 223810 w 5535001"/>
                <a:gd name="connsiteY87" fmla="*/ 4808399 h 6250127"/>
                <a:gd name="connsiteX88" fmla="*/ 264679 w 5535001"/>
                <a:gd name="connsiteY88" fmla="*/ 4861249 h 6250127"/>
                <a:gd name="connsiteX89" fmla="*/ 307788 w 5535001"/>
                <a:gd name="connsiteY89" fmla="*/ 4912420 h 6250127"/>
                <a:gd name="connsiteX90" fmla="*/ 351232 w 5535001"/>
                <a:gd name="connsiteY90" fmla="*/ 4963254 h 6250127"/>
                <a:gd name="connsiteX91" fmla="*/ 397028 w 5535001"/>
                <a:gd name="connsiteY91" fmla="*/ 5012185 h 6250127"/>
                <a:gd name="connsiteX92" fmla="*/ 443496 w 5535001"/>
                <a:gd name="connsiteY92" fmla="*/ 5060444 h 6250127"/>
                <a:gd name="connsiteX93" fmla="*/ 455140 w 5535001"/>
                <a:gd name="connsiteY93" fmla="*/ 5072537 h 6250127"/>
                <a:gd name="connsiteX94" fmla="*/ 467345 w 5535001"/>
                <a:gd name="connsiteY94" fmla="*/ 5083958 h 6250127"/>
                <a:gd name="connsiteX95" fmla="*/ 491755 w 5535001"/>
                <a:gd name="connsiteY95" fmla="*/ 5106912 h 6250127"/>
                <a:gd name="connsiteX96" fmla="*/ 540686 w 5535001"/>
                <a:gd name="connsiteY96" fmla="*/ 5152819 h 6250127"/>
                <a:gd name="connsiteX97" fmla="*/ 552890 w 5535001"/>
                <a:gd name="connsiteY97" fmla="*/ 5164353 h 6250127"/>
                <a:gd name="connsiteX98" fmla="*/ 565655 w 5535001"/>
                <a:gd name="connsiteY98" fmla="*/ 5175214 h 6250127"/>
                <a:gd name="connsiteX99" fmla="*/ 591072 w 5535001"/>
                <a:gd name="connsiteY99" fmla="*/ 5197048 h 6250127"/>
                <a:gd name="connsiteX100" fmla="*/ 694197 w 5535001"/>
                <a:gd name="connsiteY100" fmla="*/ 5283041 h 6250127"/>
                <a:gd name="connsiteX101" fmla="*/ 1146221 w 5535001"/>
                <a:gd name="connsiteY101" fmla="*/ 5573716 h 6250127"/>
                <a:gd name="connsiteX102" fmla="*/ 1650982 w 5535001"/>
                <a:gd name="connsiteY102" fmla="*/ 5758130 h 6250127"/>
                <a:gd name="connsiteX103" fmla="*/ 1716485 w 5535001"/>
                <a:gd name="connsiteY103" fmla="*/ 5772798 h 6250127"/>
                <a:gd name="connsiteX104" fmla="*/ 1782211 w 5535001"/>
                <a:gd name="connsiteY104" fmla="*/ 5786235 h 6250127"/>
                <a:gd name="connsiteX105" fmla="*/ 1848386 w 5535001"/>
                <a:gd name="connsiteY105" fmla="*/ 5796984 h 6250127"/>
                <a:gd name="connsiteX106" fmla="*/ 1881417 w 5535001"/>
                <a:gd name="connsiteY106" fmla="*/ 5802359 h 6250127"/>
                <a:gd name="connsiteX107" fmla="*/ 1914560 w 5535001"/>
                <a:gd name="connsiteY107" fmla="*/ 5807061 h 6250127"/>
                <a:gd name="connsiteX108" fmla="*/ 2047469 w 5535001"/>
                <a:gd name="connsiteY108" fmla="*/ 5821282 h 6250127"/>
                <a:gd name="connsiteX109" fmla="*/ 2180601 w 5535001"/>
                <a:gd name="connsiteY109" fmla="*/ 5828896 h 6250127"/>
                <a:gd name="connsiteX110" fmla="*/ 2313622 w 5535001"/>
                <a:gd name="connsiteY110" fmla="*/ 5830463 h 6250127"/>
                <a:gd name="connsiteX111" fmla="*/ 2380021 w 5535001"/>
                <a:gd name="connsiteY111" fmla="*/ 5828448 h 6250127"/>
                <a:gd name="connsiteX112" fmla="*/ 2446195 w 5535001"/>
                <a:gd name="connsiteY112" fmla="*/ 5826433 h 6250127"/>
                <a:gd name="connsiteX113" fmla="*/ 2513041 w 5535001"/>
                <a:gd name="connsiteY113" fmla="*/ 5822737 h 6250127"/>
                <a:gd name="connsiteX114" fmla="*/ 2580111 w 5535001"/>
                <a:gd name="connsiteY114" fmla="*/ 5818258 h 6250127"/>
                <a:gd name="connsiteX115" fmla="*/ 2613590 w 5535001"/>
                <a:gd name="connsiteY115" fmla="*/ 5816355 h 6250127"/>
                <a:gd name="connsiteX116" fmla="*/ 2646845 w 5535001"/>
                <a:gd name="connsiteY116" fmla="*/ 5813108 h 6250127"/>
                <a:gd name="connsiteX117" fmla="*/ 2713244 w 5535001"/>
                <a:gd name="connsiteY117" fmla="*/ 5806838 h 6250127"/>
                <a:gd name="connsiteX118" fmla="*/ 3230882 w 5535001"/>
                <a:gd name="connsiteY118" fmla="*/ 5721292 h 6250127"/>
                <a:gd name="connsiteX119" fmla="*/ 3720416 w 5535001"/>
                <a:gd name="connsiteY119" fmla="*/ 5556472 h 6250127"/>
                <a:gd name="connsiteX120" fmla="*/ 3837425 w 5535001"/>
                <a:gd name="connsiteY120" fmla="*/ 5499927 h 6250127"/>
                <a:gd name="connsiteX121" fmla="*/ 3951634 w 5535001"/>
                <a:gd name="connsiteY121" fmla="*/ 5436552 h 6250127"/>
                <a:gd name="connsiteX122" fmla="*/ 4007284 w 5535001"/>
                <a:gd name="connsiteY122" fmla="*/ 5401841 h 6250127"/>
                <a:gd name="connsiteX123" fmla="*/ 4035164 w 5535001"/>
                <a:gd name="connsiteY123" fmla="*/ 5384374 h 6250127"/>
                <a:gd name="connsiteX124" fmla="*/ 4049049 w 5535001"/>
                <a:gd name="connsiteY124" fmla="*/ 5375640 h 6250127"/>
                <a:gd name="connsiteX125" fmla="*/ 4062485 w 5535001"/>
                <a:gd name="connsiteY125" fmla="*/ 5366123 h 6250127"/>
                <a:gd name="connsiteX126" fmla="*/ 4116567 w 5535001"/>
                <a:gd name="connsiteY126" fmla="*/ 5328277 h 6250127"/>
                <a:gd name="connsiteX127" fmla="*/ 4169976 w 5535001"/>
                <a:gd name="connsiteY127" fmla="*/ 5289199 h 6250127"/>
                <a:gd name="connsiteX128" fmla="*/ 4222042 w 5535001"/>
                <a:gd name="connsiteY128" fmla="*/ 5247994 h 6250127"/>
                <a:gd name="connsiteX129" fmla="*/ 4273213 w 5535001"/>
                <a:gd name="connsiteY129" fmla="*/ 5205558 h 6250127"/>
                <a:gd name="connsiteX130" fmla="*/ 4323151 w 5535001"/>
                <a:gd name="connsiteY130" fmla="*/ 5161329 h 6250127"/>
                <a:gd name="connsiteX131" fmla="*/ 4371971 w 5535001"/>
                <a:gd name="connsiteY131" fmla="*/ 5116093 h 6250127"/>
                <a:gd name="connsiteX132" fmla="*/ 4546868 w 5535001"/>
                <a:gd name="connsiteY132" fmla="*/ 4924400 h 6250127"/>
                <a:gd name="connsiteX133" fmla="*/ 4675634 w 5535001"/>
                <a:gd name="connsiteY133" fmla="*/ 4715352 h 6250127"/>
                <a:gd name="connsiteX134" fmla="*/ 4700155 w 5535001"/>
                <a:gd name="connsiteY134" fmla="*/ 4659255 h 6250127"/>
                <a:gd name="connsiteX135" fmla="*/ 4721206 w 5535001"/>
                <a:gd name="connsiteY135" fmla="*/ 4600135 h 6250127"/>
                <a:gd name="connsiteX136" fmla="*/ 4740465 w 5535001"/>
                <a:gd name="connsiteY136" fmla="*/ 4538887 h 6250127"/>
                <a:gd name="connsiteX137" fmla="*/ 4758492 w 5535001"/>
                <a:gd name="connsiteY137" fmla="*/ 4475848 h 6250127"/>
                <a:gd name="connsiteX138" fmla="*/ 4891288 w 5535001"/>
                <a:gd name="connsiteY138" fmla="*/ 3930329 h 6250127"/>
                <a:gd name="connsiteX139" fmla="*/ 5066298 w 5535001"/>
                <a:gd name="connsiteY139" fmla="*/ 3382235 h 6250127"/>
                <a:gd name="connsiteX140" fmla="*/ 5156994 w 5535001"/>
                <a:gd name="connsiteY140" fmla="*/ 2898635 h 6250127"/>
                <a:gd name="connsiteX141" fmla="*/ 5083317 w 5535001"/>
                <a:gd name="connsiteY141" fmla="*/ 2402047 h 6250127"/>
                <a:gd name="connsiteX142" fmla="*/ 4871022 w 5535001"/>
                <a:gd name="connsiteY142" fmla="*/ 1926958 h 6250127"/>
                <a:gd name="connsiteX143" fmla="*/ 4727028 w 5535001"/>
                <a:gd name="connsiteY143" fmla="*/ 1703577 h 6250127"/>
                <a:gd name="connsiteX144" fmla="*/ 4563776 w 5535001"/>
                <a:gd name="connsiteY144" fmla="*/ 1490834 h 6250127"/>
                <a:gd name="connsiteX145" fmla="*/ 4370291 w 5535001"/>
                <a:gd name="connsiteY145" fmla="*/ 1300596 h 6250127"/>
                <a:gd name="connsiteX146" fmla="*/ 4266046 w 5535001"/>
                <a:gd name="connsiteY146" fmla="*/ 1214491 h 6250127"/>
                <a:gd name="connsiteX147" fmla="*/ 4212973 w 5535001"/>
                <a:gd name="connsiteY147" fmla="*/ 1173062 h 6250127"/>
                <a:gd name="connsiteX148" fmla="*/ 4157995 w 5535001"/>
                <a:gd name="connsiteY148" fmla="*/ 1134545 h 6250127"/>
                <a:gd name="connsiteX149" fmla="*/ 3697126 w 5535001"/>
                <a:gd name="connsiteY149" fmla="*/ 881044 h 6250127"/>
                <a:gd name="connsiteX150" fmla="*/ 3637670 w 5535001"/>
                <a:gd name="connsiteY150" fmla="*/ 856747 h 6250127"/>
                <a:gd name="connsiteX151" fmla="*/ 3608222 w 5535001"/>
                <a:gd name="connsiteY151" fmla="*/ 844318 h 6250127"/>
                <a:gd name="connsiteX152" fmla="*/ 3578214 w 5535001"/>
                <a:gd name="connsiteY152" fmla="*/ 833457 h 6250127"/>
                <a:gd name="connsiteX153" fmla="*/ 3518309 w 5535001"/>
                <a:gd name="connsiteY153" fmla="*/ 812294 h 6250127"/>
                <a:gd name="connsiteX154" fmla="*/ 3503417 w 5535001"/>
                <a:gd name="connsiteY154" fmla="*/ 806920 h 6250127"/>
                <a:gd name="connsiteX155" fmla="*/ 3489533 w 5535001"/>
                <a:gd name="connsiteY155" fmla="*/ 799642 h 6250127"/>
                <a:gd name="connsiteX156" fmla="*/ 3460869 w 5535001"/>
                <a:gd name="connsiteY156" fmla="*/ 787101 h 6250127"/>
                <a:gd name="connsiteX157" fmla="*/ 3402980 w 5535001"/>
                <a:gd name="connsiteY157" fmla="*/ 763475 h 6250127"/>
                <a:gd name="connsiteX158" fmla="*/ 3374092 w 5535001"/>
                <a:gd name="connsiteY158" fmla="*/ 751606 h 6250127"/>
                <a:gd name="connsiteX159" fmla="*/ 3344980 w 5535001"/>
                <a:gd name="connsiteY159" fmla="*/ 740409 h 6250127"/>
                <a:gd name="connsiteX160" fmla="*/ 3226627 w 5535001"/>
                <a:gd name="connsiteY160" fmla="*/ 700772 h 6250127"/>
                <a:gd name="connsiteX161" fmla="*/ 2735750 w 5535001"/>
                <a:gd name="connsiteY161" fmla="*/ 614667 h 6250127"/>
                <a:gd name="connsiteX162" fmla="*/ 2673158 w 5535001"/>
                <a:gd name="connsiteY162" fmla="*/ 610412 h 6250127"/>
                <a:gd name="connsiteX163" fmla="*/ 2610119 w 5535001"/>
                <a:gd name="connsiteY163" fmla="*/ 609628 h 6250127"/>
                <a:gd name="connsiteX164" fmla="*/ 2547080 w 5535001"/>
                <a:gd name="connsiteY164" fmla="*/ 608620 h 6250127"/>
                <a:gd name="connsiteX165" fmla="*/ 2516400 w 5535001"/>
                <a:gd name="connsiteY165" fmla="*/ 608844 h 6250127"/>
                <a:gd name="connsiteX166" fmla="*/ 2486280 w 5535001"/>
                <a:gd name="connsiteY166" fmla="*/ 609740 h 6250127"/>
                <a:gd name="connsiteX167" fmla="*/ 2426376 w 5535001"/>
                <a:gd name="connsiteY167" fmla="*/ 613099 h 6250127"/>
                <a:gd name="connsiteX168" fmla="*/ 2366920 w 5535001"/>
                <a:gd name="connsiteY168" fmla="*/ 618474 h 6250127"/>
                <a:gd name="connsiteX169" fmla="*/ 2337248 w 5535001"/>
                <a:gd name="connsiteY169" fmla="*/ 621497 h 6250127"/>
                <a:gd name="connsiteX170" fmla="*/ 2307800 w 5535001"/>
                <a:gd name="connsiteY170" fmla="*/ 625528 h 6250127"/>
                <a:gd name="connsiteX171" fmla="*/ 2278351 w 5535001"/>
                <a:gd name="connsiteY171" fmla="*/ 629559 h 6250127"/>
                <a:gd name="connsiteX172" fmla="*/ 2249127 w 5535001"/>
                <a:gd name="connsiteY172" fmla="*/ 634710 h 6250127"/>
                <a:gd name="connsiteX173" fmla="*/ 1796096 w 5535001"/>
                <a:gd name="connsiteY173" fmla="*/ 781726 h 6250127"/>
                <a:gd name="connsiteX174" fmla="*/ 1370833 w 5535001"/>
                <a:gd name="connsiteY174" fmla="*/ 1048663 h 6250127"/>
                <a:gd name="connsiteX175" fmla="*/ 959790 w 5535001"/>
                <a:gd name="connsiteY175" fmla="*/ 1390844 h 6250127"/>
                <a:gd name="connsiteX176" fmla="*/ 749062 w 5535001"/>
                <a:gd name="connsiteY176" fmla="*/ 1577611 h 6250127"/>
                <a:gd name="connsiteX177" fmla="*/ 524786 w 5535001"/>
                <a:gd name="connsiteY177" fmla="*/ 1763145 h 6250127"/>
                <a:gd name="connsiteX178" fmla="*/ 84071 w 5535001"/>
                <a:gd name="connsiteY178" fmla="*/ 2098496 h 6250127"/>
                <a:gd name="connsiteX179" fmla="*/ 0 w 5535001"/>
                <a:gd name="connsiteY179" fmla="*/ 2168094 h 6250127"/>
                <a:gd name="connsiteX180" fmla="*/ 0 w 5535001"/>
                <a:gd name="connsiteY180" fmla="*/ 1576676 h 6250127"/>
                <a:gd name="connsiteX181" fmla="*/ 174655 w 5535001"/>
                <a:gd name="connsiteY181" fmla="*/ 1387597 h 6250127"/>
                <a:gd name="connsiteX182" fmla="*/ 363661 w 5535001"/>
                <a:gd name="connsiteY182" fmla="*/ 1188626 h 6250127"/>
                <a:gd name="connsiteX183" fmla="*/ 458052 w 5535001"/>
                <a:gd name="connsiteY183" fmla="*/ 1086397 h 6250127"/>
                <a:gd name="connsiteX184" fmla="*/ 557257 w 5535001"/>
                <a:gd name="connsiteY184" fmla="*/ 981593 h 6250127"/>
                <a:gd name="connsiteX185" fmla="*/ 994165 w 5535001"/>
                <a:gd name="connsiteY185" fmla="*/ 578389 h 6250127"/>
                <a:gd name="connsiteX186" fmla="*/ 1520873 w 5535001"/>
                <a:gd name="connsiteY186" fmla="*/ 237215 h 6250127"/>
                <a:gd name="connsiteX187" fmla="*/ 2141748 w 5535001"/>
                <a:gd name="connsiteY187" fmla="*/ 31190 h 6250127"/>
                <a:gd name="connsiteX188" fmla="*/ 2182505 w 5535001"/>
                <a:gd name="connsiteY188" fmla="*/ 24360 h 6250127"/>
                <a:gd name="connsiteX189" fmla="*/ 2223374 w 5535001"/>
                <a:gd name="connsiteY189" fmla="*/ 18873 h 6250127"/>
                <a:gd name="connsiteX190" fmla="*/ 2264355 w 5535001"/>
                <a:gd name="connsiteY190" fmla="*/ 13611 h 6250127"/>
                <a:gd name="connsiteX191" fmla="*/ 2305336 w 5535001"/>
                <a:gd name="connsiteY191" fmla="*/ 9580 h 6250127"/>
                <a:gd name="connsiteX192" fmla="*/ 2387410 w 5535001"/>
                <a:gd name="connsiteY192" fmla="*/ 3645 h 6250127"/>
                <a:gd name="connsiteX193" fmla="*/ 2469373 w 5535001"/>
                <a:gd name="connsiteY193" fmla="*/ 622 h 6250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Lst>
              <a:rect l="l" t="t" r="r" b="b"/>
              <a:pathLst>
                <a:path w="5535001" h="6250127">
                  <a:moveTo>
                    <a:pt x="2510242" y="174"/>
                  </a:moveTo>
                  <a:cubicBezTo>
                    <a:pt x="2523902" y="-50"/>
                    <a:pt x="2537562" y="-162"/>
                    <a:pt x="2550551" y="510"/>
                  </a:cubicBezTo>
                  <a:lnTo>
                    <a:pt x="2629490" y="3757"/>
                  </a:lnTo>
                  <a:lnTo>
                    <a:pt x="2708317" y="7229"/>
                  </a:lnTo>
                  <a:cubicBezTo>
                    <a:pt x="2734630" y="8572"/>
                    <a:pt x="2760943" y="12155"/>
                    <a:pt x="2787256" y="14619"/>
                  </a:cubicBezTo>
                  <a:cubicBezTo>
                    <a:pt x="2997536" y="34885"/>
                    <a:pt x="3207144" y="77994"/>
                    <a:pt x="3408467" y="145064"/>
                  </a:cubicBezTo>
                  <a:lnTo>
                    <a:pt x="3557723" y="199593"/>
                  </a:lnTo>
                  <a:cubicBezTo>
                    <a:pt x="3570264" y="203848"/>
                    <a:pt x="3582245" y="209447"/>
                    <a:pt x="3594337" y="214597"/>
                  </a:cubicBezTo>
                  <a:lnTo>
                    <a:pt x="3630616" y="230385"/>
                  </a:lnTo>
                  <a:lnTo>
                    <a:pt x="3703172" y="262073"/>
                  </a:lnTo>
                  <a:cubicBezTo>
                    <a:pt x="3715265" y="267335"/>
                    <a:pt x="3727358" y="272598"/>
                    <a:pt x="3739003" y="278756"/>
                  </a:cubicBezTo>
                  <a:cubicBezTo>
                    <a:pt x="3744937" y="281667"/>
                    <a:pt x="3750984" y="284131"/>
                    <a:pt x="3756806" y="287266"/>
                  </a:cubicBezTo>
                  <a:cubicBezTo>
                    <a:pt x="3762517" y="290513"/>
                    <a:pt x="3768115" y="294208"/>
                    <a:pt x="3773714" y="297567"/>
                  </a:cubicBezTo>
                  <a:lnTo>
                    <a:pt x="3840784" y="339332"/>
                  </a:lnTo>
                  <a:cubicBezTo>
                    <a:pt x="3851869" y="346386"/>
                    <a:pt x="3863290" y="352881"/>
                    <a:pt x="3873927" y="360495"/>
                  </a:cubicBezTo>
                  <a:lnTo>
                    <a:pt x="3906062" y="383001"/>
                  </a:lnTo>
                  <a:lnTo>
                    <a:pt x="3969662" y="428572"/>
                  </a:lnTo>
                  <a:cubicBezTo>
                    <a:pt x="4137281" y="552188"/>
                    <a:pt x="4285417" y="693270"/>
                    <a:pt x="4423029" y="837600"/>
                  </a:cubicBezTo>
                  <a:cubicBezTo>
                    <a:pt x="4440160" y="855739"/>
                    <a:pt x="4457404" y="873766"/>
                    <a:pt x="4474647" y="891569"/>
                  </a:cubicBezTo>
                  <a:lnTo>
                    <a:pt x="4524250" y="946883"/>
                  </a:lnTo>
                  <a:lnTo>
                    <a:pt x="4573965" y="1001748"/>
                  </a:lnTo>
                  <a:cubicBezTo>
                    <a:pt x="4590760" y="1019887"/>
                    <a:pt x="4605988" y="1039146"/>
                    <a:pt x="4622224" y="1057509"/>
                  </a:cubicBezTo>
                  <a:cubicBezTo>
                    <a:pt x="4653911" y="1094907"/>
                    <a:pt x="4686831" y="1131409"/>
                    <a:pt x="4717510" y="1169143"/>
                  </a:cubicBezTo>
                  <a:cubicBezTo>
                    <a:pt x="4733186" y="1187730"/>
                    <a:pt x="4748862" y="1206430"/>
                    <a:pt x="4764986" y="1224681"/>
                  </a:cubicBezTo>
                  <a:cubicBezTo>
                    <a:pt x="4780886" y="1243044"/>
                    <a:pt x="4797233" y="1261071"/>
                    <a:pt x="4813021" y="1279994"/>
                  </a:cubicBezTo>
                  <a:cubicBezTo>
                    <a:pt x="4877292" y="1354230"/>
                    <a:pt x="4941339" y="1428914"/>
                    <a:pt x="5001915" y="1506846"/>
                  </a:cubicBezTo>
                  <a:cubicBezTo>
                    <a:pt x="5062603" y="1584665"/>
                    <a:pt x="5118252" y="1666739"/>
                    <a:pt x="5170542" y="1751165"/>
                  </a:cubicBezTo>
                  <a:cubicBezTo>
                    <a:pt x="5274898" y="1920240"/>
                    <a:pt x="5363579" y="2101295"/>
                    <a:pt x="5428969" y="2293660"/>
                  </a:cubicBezTo>
                  <a:cubicBezTo>
                    <a:pt x="5494136" y="2485801"/>
                    <a:pt x="5533102" y="2690819"/>
                    <a:pt x="5534893" y="2899307"/>
                  </a:cubicBezTo>
                  <a:cubicBezTo>
                    <a:pt x="5536124" y="3003439"/>
                    <a:pt x="5526831" y="3108132"/>
                    <a:pt x="5508804" y="3211144"/>
                  </a:cubicBezTo>
                  <a:cubicBezTo>
                    <a:pt x="5490441" y="3314157"/>
                    <a:pt x="5462336" y="3415490"/>
                    <a:pt x="5426282" y="3513352"/>
                  </a:cubicBezTo>
                  <a:cubicBezTo>
                    <a:pt x="5363355" y="3684890"/>
                    <a:pt x="5302219" y="3856428"/>
                    <a:pt x="5248250" y="4030542"/>
                  </a:cubicBezTo>
                  <a:lnTo>
                    <a:pt x="5208612" y="4161771"/>
                  </a:lnTo>
                  <a:lnTo>
                    <a:pt x="5170318" y="4294680"/>
                  </a:lnTo>
                  <a:lnTo>
                    <a:pt x="5132248" y="4430164"/>
                  </a:lnTo>
                  <a:lnTo>
                    <a:pt x="5112765" y="4498914"/>
                  </a:lnTo>
                  <a:lnTo>
                    <a:pt x="5091715" y="4569119"/>
                  </a:lnTo>
                  <a:cubicBezTo>
                    <a:pt x="5085221" y="4592297"/>
                    <a:pt x="5076823" y="4616482"/>
                    <a:pt x="5068985" y="4640220"/>
                  </a:cubicBezTo>
                  <a:cubicBezTo>
                    <a:pt x="5060699" y="4664182"/>
                    <a:pt x="5053981" y="4687807"/>
                    <a:pt x="5043904" y="4712105"/>
                  </a:cubicBezTo>
                  <a:lnTo>
                    <a:pt x="5015799" y="4784438"/>
                  </a:lnTo>
                  <a:cubicBezTo>
                    <a:pt x="5005274" y="4808511"/>
                    <a:pt x="4993965" y="4832473"/>
                    <a:pt x="4982880" y="4856435"/>
                  </a:cubicBezTo>
                  <a:cubicBezTo>
                    <a:pt x="4936524" y="4951273"/>
                    <a:pt x="4881099" y="5044096"/>
                    <a:pt x="4817276" y="5125275"/>
                  </a:cubicBezTo>
                  <a:cubicBezTo>
                    <a:pt x="4755244" y="5208805"/>
                    <a:pt x="4686943" y="5282817"/>
                    <a:pt x="4618753" y="5355374"/>
                  </a:cubicBezTo>
                  <a:cubicBezTo>
                    <a:pt x="4602069" y="5374073"/>
                    <a:pt x="4584154" y="5391092"/>
                    <a:pt x="4566575" y="5408560"/>
                  </a:cubicBezTo>
                  <a:lnTo>
                    <a:pt x="4513837" y="5461186"/>
                  </a:lnTo>
                  <a:cubicBezTo>
                    <a:pt x="4496593" y="5479101"/>
                    <a:pt x="4477894" y="5495560"/>
                    <a:pt x="4459531" y="5512580"/>
                  </a:cubicBezTo>
                  <a:lnTo>
                    <a:pt x="4404554" y="5563526"/>
                  </a:lnTo>
                  <a:cubicBezTo>
                    <a:pt x="4386527" y="5580770"/>
                    <a:pt x="4366932" y="5596670"/>
                    <a:pt x="4348009" y="5613017"/>
                  </a:cubicBezTo>
                  <a:lnTo>
                    <a:pt x="4290568" y="5661948"/>
                  </a:lnTo>
                  <a:lnTo>
                    <a:pt x="4276124" y="5674153"/>
                  </a:lnTo>
                  <a:lnTo>
                    <a:pt x="4261120" y="5685798"/>
                  </a:lnTo>
                  <a:lnTo>
                    <a:pt x="4231112" y="5708976"/>
                  </a:lnTo>
                  <a:lnTo>
                    <a:pt x="4170984" y="5755443"/>
                  </a:lnTo>
                  <a:cubicBezTo>
                    <a:pt x="4130227" y="5785563"/>
                    <a:pt x="4087790" y="5813892"/>
                    <a:pt x="4046025" y="5843228"/>
                  </a:cubicBezTo>
                  <a:cubicBezTo>
                    <a:pt x="4002917" y="5870437"/>
                    <a:pt x="3959248" y="5897309"/>
                    <a:pt x="3915356" y="5923735"/>
                  </a:cubicBezTo>
                  <a:cubicBezTo>
                    <a:pt x="3737659" y="6026299"/>
                    <a:pt x="3544847" y="6106022"/>
                    <a:pt x="3346323" y="6158872"/>
                  </a:cubicBezTo>
                  <a:cubicBezTo>
                    <a:pt x="3147800" y="6211946"/>
                    <a:pt x="2944462" y="6239714"/>
                    <a:pt x="2743476" y="6247328"/>
                  </a:cubicBezTo>
                  <a:lnTo>
                    <a:pt x="2668120" y="6249344"/>
                  </a:lnTo>
                  <a:lnTo>
                    <a:pt x="2630498" y="6250127"/>
                  </a:lnTo>
                  <a:lnTo>
                    <a:pt x="2592988" y="6249568"/>
                  </a:lnTo>
                  <a:lnTo>
                    <a:pt x="2518080" y="6247777"/>
                  </a:lnTo>
                  <a:cubicBezTo>
                    <a:pt x="2493110" y="6247105"/>
                    <a:pt x="2468365" y="6246881"/>
                    <a:pt x="2442948" y="6244529"/>
                  </a:cubicBezTo>
                  <a:cubicBezTo>
                    <a:pt x="2392337" y="6240722"/>
                    <a:pt x="2341950" y="6237699"/>
                    <a:pt x="2291676" y="6232213"/>
                  </a:cubicBezTo>
                  <a:lnTo>
                    <a:pt x="2141412" y="6212394"/>
                  </a:lnTo>
                  <a:lnTo>
                    <a:pt x="1992715" y="6184961"/>
                  </a:lnTo>
                  <a:cubicBezTo>
                    <a:pt x="1943561" y="6173988"/>
                    <a:pt x="1894630" y="6162231"/>
                    <a:pt x="1845811" y="6151034"/>
                  </a:cubicBezTo>
                  <a:cubicBezTo>
                    <a:pt x="1797215" y="6138829"/>
                    <a:pt x="1749180" y="6123938"/>
                    <a:pt x="1701033" y="6110724"/>
                  </a:cubicBezTo>
                  <a:cubicBezTo>
                    <a:pt x="1676847" y="6104566"/>
                    <a:pt x="1653334" y="6095833"/>
                    <a:pt x="1629484" y="6088219"/>
                  </a:cubicBezTo>
                  <a:lnTo>
                    <a:pt x="1558383" y="6064929"/>
                  </a:lnTo>
                  <a:cubicBezTo>
                    <a:pt x="1369713" y="6000210"/>
                    <a:pt x="1186978" y="5921271"/>
                    <a:pt x="1011968" y="5828896"/>
                  </a:cubicBezTo>
                  <a:cubicBezTo>
                    <a:pt x="837071" y="5736408"/>
                    <a:pt x="668556" y="5631940"/>
                    <a:pt x="511237" y="5512356"/>
                  </a:cubicBezTo>
                  <a:cubicBezTo>
                    <a:pt x="471152" y="5483468"/>
                    <a:pt x="433642" y="5451220"/>
                    <a:pt x="395572" y="5419757"/>
                  </a:cubicBezTo>
                  <a:cubicBezTo>
                    <a:pt x="356831" y="5388965"/>
                    <a:pt x="321112" y="5354926"/>
                    <a:pt x="284722" y="5321559"/>
                  </a:cubicBezTo>
                  <a:lnTo>
                    <a:pt x="257513" y="5296477"/>
                  </a:lnTo>
                  <a:lnTo>
                    <a:pt x="243853" y="5283937"/>
                  </a:lnTo>
                  <a:lnTo>
                    <a:pt x="230752" y="5270836"/>
                  </a:lnTo>
                  <a:lnTo>
                    <a:pt x="178574" y="5218322"/>
                  </a:lnTo>
                  <a:cubicBezTo>
                    <a:pt x="161331" y="5200631"/>
                    <a:pt x="143191" y="5183948"/>
                    <a:pt x="126508" y="5165584"/>
                  </a:cubicBezTo>
                  <a:lnTo>
                    <a:pt x="76345" y="5111167"/>
                  </a:lnTo>
                  <a:cubicBezTo>
                    <a:pt x="59774" y="5092916"/>
                    <a:pt x="42530" y="5075112"/>
                    <a:pt x="26407" y="5056413"/>
                  </a:cubicBezTo>
                  <a:lnTo>
                    <a:pt x="0" y="5024776"/>
                  </a:lnTo>
                  <a:lnTo>
                    <a:pt x="0" y="4492798"/>
                  </a:lnTo>
                  <a:lnTo>
                    <a:pt x="28534" y="4537879"/>
                  </a:lnTo>
                  <a:cubicBezTo>
                    <a:pt x="41299" y="4556130"/>
                    <a:pt x="54175" y="4574382"/>
                    <a:pt x="66604" y="4592745"/>
                  </a:cubicBezTo>
                  <a:lnTo>
                    <a:pt x="104114" y="4647834"/>
                  </a:lnTo>
                  <a:lnTo>
                    <a:pt x="143751" y="4701580"/>
                  </a:lnTo>
                  <a:cubicBezTo>
                    <a:pt x="156964" y="4719495"/>
                    <a:pt x="169728" y="4737746"/>
                    <a:pt x="182717" y="4755773"/>
                  </a:cubicBezTo>
                  <a:lnTo>
                    <a:pt x="223810" y="4808399"/>
                  </a:lnTo>
                  <a:lnTo>
                    <a:pt x="264679" y="4861249"/>
                  </a:lnTo>
                  <a:cubicBezTo>
                    <a:pt x="278563" y="4878717"/>
                    <a:pt x="293455" y="4895288"/>
                    <a:pt x="307788" y="4912420"/>
                  </a:cubicBezTo>
                  <a:lnTo>
                    <a:pt x="351232" y="4963254"/>
                  </a:lnTo>
                  <a:cubicBezTo>
                    <a:pt x="365788" y="4980162"/>
                    <a:pt x="381688" y="4995837"/>
                    <a:pt x="397028" y="5012185"/>
                  </a:cubicBezTo>
                  <a:lnTo>
                    <a:pt x="443496" y="5060444"/>
                  </a:lnTo>
                  <a:lnTo>
                    <a:pt x="455140" y="5072537"/>
                  </a:lnTo>
                  <a:lnTo>
                    <a:pt x="467345" y="5083958"/>
                  </a:lnTo>
                  <a:lnTo>
                    <a:pt x="491755" y="5106912"/>
                  </a:lnTo>
                  <a:lnTo>
                    <a:pt x="540686" y="5152819"/>
                  </a:lnTo>
                  <a:lnTo>
                    <a:pt x="552890" y="5164353"/>
                  </a:lnTo>
                  <a:lnTo>
                    <a:pt x="565655" y="5175214"/>
                  </a:lnTo>
                  <a:lnTo>
                    <a:pt x="591072" y="5197048"/>
                  </a:lnTo>
                  <a:cubicBezTo>
                    <a:pt x="624999" y="5226160"/>
                    <a:pt x="658366" y="5256056"/>
                    <a:pt x="694197" y="5283041"/>
                  </a:cubicBezTo>
                  <a:cubicBezTo>
                    <a:pt x="834272" y="5394675"/>
                    <a:pt x="985207" y="5493881"/>
                    <a:pt x="1146221" y="5573716"/>
                  </a:cubicBezTo>
                  <a:cubicBezTo>
                    <a:pt x="1307122" y="5653774"/>
                    <a:pt x="1476869" y="5715918"/>
                    <a:pt x="1650982" y="5758130"/>
                  </a:cubicBezTo>
                  <a:lnTo>
                    <a:pt x="1716485" y="5772798"/>
                  </a:lnTo>
                  <a:cubicBezTo>
                    <a:pt x="1738431" y="5777390"/>
                    <a:pt x="1759929" y="5783100"/>
                    <a:pt x="1782211" y="5786235"/>
                  </a:cubicBezTo>
                  <a:lnTo>
                    <a:pt x="1848386" y="5796984"/>
                  </a:lnTo>
                  <a:lnTo>
                    <a:pt x="1881417" y="5802359"/>
                  </a:lnTo>
                  <a:cubicBezTo>
                    <a:pt x="1892390" y="5804151"/>
                    <a:pt x="1903363" y="5806054"/>
                    <a:pt x="1914560" y="5807061"/>
                  </a:cubicBezTo>
                  <a:cubicBezTo>
                    <a:pt x="1959012" y="5811765"/>
                    <a:pt x="2003241" y="5817251"/>
                    <a:pt x="2047469" y="5821282"/>
                  </a:cubicBezTo>
                  <a:lnTo>
                    <a:pt x="2180601" y="5828896"/>
                  </a:lnTo>
                  <a:lnTo>
                    <a:pt x="2313622" y="5830463"/>
                  </a:lnTo>
                  <a:cubicBezTo>
                    <a:pt x="2335680" y="5830799"/>
                    <a:pt x="2357962" y="5829008"/>
                    <a:pt x="2380021" y="5828448"/>
                  </a:cubicBezTo>
                  <a:lnTo>
                    <a:pt x="2446195" y="5826433"/>
                  </a:lnTo>
                  <a:cubicBezTo>
                    <a:pt x="2468029" y="5826208"/>
                    <a:pt x="2490647" y="5824193"/>
                    <a:pt x="2513041" y="5822737"/>
                  </a:cubicBezTo>
                  <a:lnTo>
                    <a:pt x="2580111" y="5818258"/>
                  </a:lnTo>
                  <a:lnTo>
                    <a:pt x="2613590" y="5816355"/>
                  </a:lnTo>
                  <a:lnTo>
                    <a:pt x="2646845" y="5813108"/>
                  </a:lnTo>
                  <a:cubicBezTo>
                    <a:pt x="2669016" y="5810869"/>
                    <a:pt x="2691074" y="5808741"/>
                    <a:pt x="2713244" y="5806838"/>
                  </a:cubicBezTo>
                  <a:cubicBezTo>
                    <a:pt x="2889933" y="5789371"/>
                    <a:pt x="3062815" y="5762050"/>
                    <a:pt x="3230882" y="5721292"/>
                  </a:cubicBezTo>
                  <a:cubicBezTo>
                    <a:pt x="3398837" y="5680423"/>
                    <a:pt x="3562426" y="5626902"/>
                    <a:pt x="3720416" y="5556472"/>
                  </a:cubicBezTo>
                  <a:cubicBezTo>
                    <a:pt x="3759381" y="5537997"/>
                    <a:pt x="3798347" y="5518962"/>
                    <a:pt x="3837425" y="5499927"/>
                  </a:cubicBezTo>
                  <a:cubicBezTo>
                    <a:pt x="3875271" y="5478765"/>
                    <a:pt x="3913900" y="5458610"/>
                    <a:pt x="3951634" y="5436552"/>
                  </a:cubicBezTo>
                  <a:lnTo>
                    <a:pt x="4007284" y="5401841"/>
                  </a:lnTo>
                  <a:lnTo>
                    <a:pt x="4035164" y="5384374"/>
                  </a:lnTo>
                  <a:lnTo>
                    <a:pt x="4049049" y="5375640"/>
                  </a:lnTo>
                  <a:lnTo>
                    <a:pt x="4062485" y="5366123"/>
                  </a:lnTo>
                  <a:lnTo>
                    <a:pt x="4116567" y="5328277"/>
                  </a:lnTo>
                  <a:cubicBezTo>
                    <a:pt x="4134594" y="5315624"/>
                    <a:pt x="4152957" y="5303420"/>
                    <a:pt x="4169976" y="5289199"/>
                  </a:cubicBezTo>
                  <a:lnTo>
                    <a:pt x="4222042" y="5247994"/>
                  </a:lnTo>
                  <a:cubicBezTo>
                    <a:pt x="4239398" y="5234222"/>
                    <a:pt x="4256865" y="5220562"/>
                    <a:pt x="4273213" y="5205558"/>
                  </a:cubicBezTo>
                  <a:lnTo>
                    <a:pt x="4323151" y="5161329"/>
                  </a:lnTo>
                  <a:cubicBezTo>
                    <a:pt x="4339611" y="5146437"/>
                    <a:pt x="4356631" y="5131881"/>
                    <a:pt x="4371971" y="5116093"/>
                  </a:cubicBezTo>
                  <a:cubicBezTo>
                    <a:pt x="4435457" y="5054398"/>
                    <a:pt x="4496258" y="4991135"/>
                    <a:pt x="4546868" y="4924400"/>
                  </a:cubicBezTo>
                  <a:cubicBezTo>
                    <a:pt x="4600054" y="4858450"/>
                    <a:pt x="4640699" y="4788916"/>
                    <a:pt x="4675634" y="4715352"/>
                  </a:cubicBezTo>
                  <a:lnTo>
                    <a:pt x="4700155" y="4659255"/>
                  </a:lnTo>
                  <a:lnTo>
                    <a:pt x="4721206" y="4600135"/>
                  </a:lnTo>
                  <a:cubicBezTo>
                    <a:pt x="4728707" y="4580988"/>
                    <a:pt x="4733970" y="4559266"/>
                    <a:pt x="4740465" y="4538887"/>
                  </a:cubicBezTo>
                  <a:cubicBezTo>
                    <a:pt x="4746623" y="4518061"/>
                    <a:pt x="4753005" y="4497906"/>
                    <a:pt x="4758492" y="4475848"/>
                  </a:cubicBezTo>
                  <a:cubicBezTo>
                    <a:pt x="4803168" y="4303637"/>
                    <a:pt x="4840902" y="4115080"/>
                    <a:pt x="4891288" y="3930329"/>
                  </a:cubicBezTo>
                  <a:cubicBezTo>
                    <a:pt x="4940891" y="3744906"/>
                    <a:pt x="5000235" y="3562059"/>
                    <a:pt x="5066298" y="3382235"/>
                  </a:cubicBezTo>
                  <a:cubicBezTo>
                    <a:pt x="5124186" y="3226932"/>
                    <a:pt x="5154530" y="3064015"/>
                    <a:pt x="5156994" y="2898635"/>
                  </a:cubicBezTo>
                  <a:cubicBezTo>
                    <a:pt x="5159681" y="2733255"/>
                    <a:pt x="5132920" y="2565636"/>
                    <a:pt x="5083317" y="2402047"/>
                  </a:cubicBezTo>
                  <a:cubicBezTo>
                    <a:pt x="5033938" y="2238123"/>
                    <a:pt x="4960150" y="2079013"/>
                    <a:pt x="4871022" y="1926958"/>
                  </a:cubicBezTo>
                  <a:cubicBezTo>
                    <a:pt x="4826570" y="1850818"/>
                    <a:pt x="4777415" y="1776918"/>
                    <a:pt x="4727028" y="1703577"/>
                  </a:cubicBezTo>
                  <a:cubicBezTo>
                    <a:pt x="4676418" y="1630349"/>
                    <a:pt x="4622784" y="1558464"/>
                    <a:pt x="4563776" y="1490834"/>
                  </a:cubicBezTo>
                  <a:cubicBezTo>
                    <a:pt x="4503647" y="1423764"/>
                    <a:pt x="4439041" y="1359157"/>
                    <a:pt x="4370291" y="1300596"/>
                  </a:cubicBezTo>
                  <a:cubicBezTo>
                    <a:pt x="4336812" y="1270141"/>
                    <a:pt x="4301541" y="1242148"/>
                    <a:pt x="4266046" y="1214491"/>
                  </a:cubicBezTo>
                  <a:cubicBezTo>
                    <a:pt x="4248355" y="1200607"/>
                    <a:pt x="4230776" y="1186611"/>
                    <a:pt x="4212973" y="1173062"/>
                  </a:cubicBezTo>
                  <a:cubicBezTo>
                    <a:pt x="4194722" y="1160074"/>
                    <a:pt x="4176359" y="1147197"/>
                    <a:pt x="4157995" y="1134545"/>
                  </a:cubicBezTo>
                  <a:cubicBezTo>
                    <a:pt x="4011426" y="1031980"/>
                    <a:pt x="3855004" y="948562"/>
                    <a:pt x="3697126" y="881044"/>
                  </a:cubicBezTo>
                  <a:lnTo>
                    <a:pt x="3637670" y="856747"/>
                  </a:lnTo>
                  <a:lnTo>
                    <a:pt x="3608222" y="844318"/>
                  </a:lnTo>
                  <a:cubicBezTo>
                    <a:pt x="3598480" y="840063"/>
                    <a:pt x="3588179" y="837040"/>
                    <a:pt x="3578214" y="833457"/>
                  </a:cubicBezTo>
                  <a:lnTo>
                    <a:pt x="3518309" y="812294"/>
                  </a:lnTo>
                  <a:cubicBezTo>
                    <a:pt x="3513383" y="810503"/>
                    <a:pt x="3508344" y="808823"/>
                    <a:pt x="3503417" y="806920"/>
                  </a:cubicBezTo>
                  <a:cubicBezTo>
                    <a:pt x="3498603" y="804792"/>
                    <a:pt x="3494236" y="801993"/>
                    <a:pt x="3489533" y="799642"/>
                  </a:cubicBezTo>
                  <a:cubicBezTo>
                    <a:pt x="3480240" y="794827"/>
                    <a:pt x="3470498" y="791020"/>
                    <a:pt x="3460869" y="787101"/>
                  </a:cubicBezTo>
                  <a:lnTo>
                    <a:pt x="3402980" y="763475"/>
                  </a:lnTo>
                  <a:lnTo>
                    <a:pt x="3374092" y="751606"/>
                  </a:lnTo>
                  <a:cubicBezTo>
                    <a:pt x="3364462" y="747688"/>
                    <a:pt x="3354945" y="743433"/>
                    <a:pt x="3344980" y="740409"/>
                  </a:cubicBezTo>
                  <a:lnTo>
                    <a:pt x="3226627" y="700772"/>
                  </a:lnTo>
                  <a:cubicBezTo>
                    <a:pt x="3067405" y="652849"/>
                    <a:pt x="2902697" y="625192"/>
                    <a:pt x="2735750" y="614667"/>
                  </a:cubicBezTo>
                  <a:cubicBezTo>
                    <a:pt x="2714811" y="613435"/>
                    <a:pt x="2694209" y="610860"/>
                    <a:pt x="2673158" y="610412"/>
                  </a:cubicBezTo>
                  <a:lnTo>
                    <a:pt x="2610119" y="609628"/>
                  </a:lnTo>
                  <a:lnTo>
                    <a:pt x="2547080" y="608620"/>
                  </a:lnTo>
                  <a:cubicBezTo>
                    <a:pt x="2536443" y="608173"/>
                    <a:pt x="2526365" y="608397"/>
                    <a:pt x="2516400" y="608844"/>
                  </a:cubicBezTo>
                  <a:lnTo>
                    <a:pt x="2486280" y="609740"/>
                  </a:lnTo>
                  <a:cubicBezTo>
                    <a:pt x="2466125" y="609852"/>
                    <a:pt x="2446307" y="611868"/>
                    <a:pt x="2426376" y="613099"/>
                  </a:cubicBezTo>
                  <a:cubicBezTo>
                    <a:pt x="2406333" y="613995"/>
                    <a:pt x="2386627" y="616458"/>
                    <a:pt x="2366920" y="618474"/>
                  </a:cubicBezTo>
                  <a:cubicBezTo>
                    <a:pt x="2357066" y="619482"/>
                    <a:pt x="2347101" y="620153"/>
                    <a:pt x="2337248" y="621497"/>
                  </a:cubicBezTo>
                  <a:lnTo>
                    <a:pt x="2307800" y="625528"/>
                  </a:lnTo>
                  <a:lnTo>
                    <a:pt x="2278351" y="629559"/>
                  </a:lnTo>
                  <a:lnTo>
                    <a:pt x="2249127" y="634710"/>
                  </a:lnTo>
                  <a:cubicBezTo>
                    <a:pt x="2093377" y="661918"/>
                    <a:pt x="1942329" y="710849"/>
                    <a:pt x="1796096" y="781726"/>
                  </a:cubicBezTo>
                  <a:cubicBezTo>
                    <a:pt x="1649751" y="852268"/>
                    <a:pt x="1508892" y="944307"/>
                    <a:pt x="1370833" y="1048663"/>
                  </a:cubicBezTo>
                  <a:cubicBezTo>
                    <a:pt x="1232774" y="1153244"/>
                    <a:pt x="1097290" y="1269917"/>
                    <a:pt x="959790" y="1390844"/>
                  </a:cubicBezTo>
                  <a:lnTo>
                    <a:pt x="749062" y="1577611"/>
                  </a:lnTo>
                  <a:cubicBezTo>
                    <a:pt x="674602" y="1642329"/>
                    <a:pt x="599806" y="1704137"/>
                    <a:pt x="524786" y="1763145"/>
                  </a:cubicBezTo>
                  <a:cubicBezTo>
                    <a:pt x="374858" y="1881498"/>
                    <a:pt x="223810" y="1987422"/>
                    <a:pt x="84071" y="2098496"/>
                  </a:cubicBezTo>
                  <a:lnTo>
                    <a:pt x="0" y="2168094"/>
                  </a:lnTo>
                  <a:lnTo>
                    <a:pt x="0" y="1576676"/>
                  </a:lnTo>
                  <a:lnTo>
                    <a:pt x="174655" y="1387597"/>
                  </a:lnTo>
                  <a:cubicBezTo>
                    <a:pt x="238926" y="1320079"/>
                    <a:pt x="302749" y="1254577"/>
                    <a:pt x="363661" y="1188626"/>
                  </a:cubicBezTo>
                  <a:lnTo>
                    <a:pt x="458052" y="1086397"/>
                  </a:lnTo>
                  <a:cubicBezTo>
                    <a:pt x="490635" y="1051351"/>
                    <a:pt x="523666" y="1016416"/>
                    <a:pt x="557257" y="981593"/>
                  </a:cubicBezTo>
                  <a:cubicBezTo>
                    <a:pt x="691510" y="842414"/>
                    <a:pt x="835055" y="705699"/>
                    <a:pt x="994165" y="578389"/>
                  </a:cubicBezTo>
                  <a:cubicBezTo>
                    <a:pt x="1152939" y="451190"/>
                    <a:pt x="1328060" y="333398"/>
                    <a:pt x="1520873" y="237215"/>
                  </a:cubicBezTo>
                  <a:cubicBezTo>
                    <a:pt x="1713238" y="141033"/>
                    <a:pt x="1924302" y="68028"/>
                    <a:pt x="2141748" y="31190"/>
                  </a:cubicBezTo>
                  <a:lnTo>
                    <a:pt x="2182505" y="24360"/>
                  </a:lnTo>
                  <a:cubicBezTo>
                    <a:pt x="2196165" y="22344"/>
                    <a:pt x="2209826" y="20665"/>
                    <a:pt x="2223374" y="18873"/>
                  </a:cubicBezTo>
                  <a:lnTo>
                    <a:pt x="2264355" y="13611"/>
                  </a:lnTo>
                  <a:cubicBezTo>
                    <a:pt x="2278015" y="11931"/>
                    <a:pt x="2291676" y="10924"/>
                    <a:pt x="2305336" y="9580"/>
                  </a:cubicBezTo>
                  <a:cubicBezTo>
                    <a:pt x="2332657" y="7229"/>
                    <a:pt x="2360090" y="4653"/>
                    <a:pt x="2387410" y="3645"/>
                  </a:cubicBezTo>
                  <a:cubicBezTo>
                    <a:pt x="2414731" y="2414"/>
                    <a:pt x="2442164" y="510"/>
                    <a:pt x="2469373" y="62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DFB95E12-4EF0-42F7-BCF9-AD31B4C8EB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176241"/>
              <a:ext cx="5646908" cy="6130481"/>
            </a:xfrm>
            <a:custGeom>
              <a:avLst/>
              <a:gdLst>
                <a:gd name="connsiteX0" fmla="*/ 2616837 w 5646908"/>
                <a:gd name="connsiteY0" fmla="*/ 0 h 6130481"/>
                <a:gd name="connsiteX1" fmla="*/ 4918721 w 5646908"/>
                <a:gd name="connsiteY1" fmla="*/ 1134258 h 6130481"/>
                <a:gd name="connsiteX2" fmla="*/ 5539036 w 5646908"/>
                <a:gd name="connsiteY2" fmla="*/ 3362353 h 6130481"/>
                <a:gd name="connsiteX3" fmla="*/ 4712024 w 5646908"/>
                <a:gd name="connsiteY3" fmla="*/ 5293280 h 6130481"/>
                <a:gd name="connsiteX4" fmla="*/ 2547864 w 5646908"/>
                <a:gd name="connsiteY4" fmla="*/ 6130481 h 6130481"/>
                <a:gd name="connsiteX5" fmla="*/ 263223 w 5646908"/>
                <a:gd name="connsiteY5" fmla="*/ 5212325 h 6130481"/>
                <a:gd name="connsiteX6" fmla="*/ 49974 w 5646908"/>
                <a:gd name="connsiteY6" fmla="*/ 4985345 h 6130481"/>
                <a:gd name="connsiteX7" fmla="*/ 0 w 5646908"/>
                <a:gd name="connsiteY7" fmla="*/ 4920618 h 6130481"/>
                <a:gd name="connsiteX8" fmla="*/ 0 w 5646908"/>
                <a:gd name="connsiteY8" fmla="*/ 3760303 h 6130481"/>
                <a:gd name="connsiteX9" fmla="*/ 80488 w 5646908"/>
                <a:gd name="connsiteY9" fmla="*/ 3974159 h 6130481"/>
                <a:gd name="connsiteX10" fmla="*/ 664748 w 5646908"/>
                <a:gd name="connsiteY10" fmla="*/ 4813600 h 6130481"/>
                <a:gd name="connsiteX11" fmla="*/ 2548087 w 5646908"/>
                <a:gd name="connsiteY11" fmla="*/ 5570406 h 6130481"/>
                <a:gd name="connsiteX12" fmla="*/ 3536561 w 5646908"/>
                <a:gd name="connsiteY12" fmla="*/ 5407153 h 6130481"/>
                <a:gd name="connsiteX13" fmla="*/ 4308035 w 5646908"/>
                <a:gd name="connsiteY13" fmla="*/ 4897241 h 6130481"/>
                <a:gd name="connsiteX14" fmla="*/ 4569038 w 5646908"/>
                <a:gd name="connsiteY14" fmla="*/ 4564802 h 6130481"/>
                <a:gd name="connsiteX15" fmla="*/ 4699147 w 5646908"/>
                <a:gd name="connsiteY15" fmla="*/ 4149952 h 6130481"/>
                <a:gd name="connsiteX16" fmla="*/ 5003034 w 5646908"/>
                <a:gd name="connsiteY16" fmla="*/ 3168421 h 6130481"/>
                <a:gd name="connsiteX17" fmla="*/ 4994189 w 5646908"/>
                <a:gd name="connsiteY17" fmla="*/ 2321590 h 6130481"/>
                <a:gd name="connsiteX18" fmla="*/ 4487860 w 5646908"/>
                <a:gd name="connsiteY18" fmla="*/ 1501856 h 6130481"/>
                <a:gd name="connsiteX19" fmla="*/ 3640469 w 5646908"/>
                <a:gd name="connsiteY19" fmla="*/ 808425 h 6130481"/>
                <a:gd name="connsiteX20" fmla="*/ 2616837 w 5646908"/>
                <a:gd name="connsiteY20" fmla="*/ 559851 h 6130481"/>
                <a:gd name="connsiteX21" fmla="*/ 1762952 w 5646908"/>
                <a:gd name="connsiteY21" fmla="*/ 812008 h 6130481"/>
                <a:gd name="connsiteX22" fmla="*/ 939635 w 5646908"/>
                <a:gd name="connsiteY22" fmla="*/ 1502976 h 6130481"/>
                <a:gd name="connsiteX23" fmla="*/ 585250 w 5646908"/>
                <a:gd name="connsiteY23" fmla="*/ 1831049 h 6130481"/>
                <a:gd name="connsiteX24" fmla="*/ 40403 w 5646908"/>
                <a:gd name="connsiteY24" fmla="*/ 2389556 h 6130481"/>
                <a:gd name="connsiteX25" fmla="*/ 0 w 5646908"/>
                <a:gd name="connsiteY25" fmla="*/ 2456747 h 6130481"/>
                <a:gd name="connsiteX26" fmla="*/ 0 w 5646908"/>
                <a:gd name="connsiteY26" fmla="*/ 1601114 h 6130481"/>
                <a:gd name="connsiteX27" fmla="*/ 93200 w 5646908"/>
                <a:gd name="connsiteY27" fmla="*/ 1513741 h 6130481"/>
                <a:gd name="connsiteX28" fmla="*/ 535423 w 5646908"/>
                <a:gd name="connsiteY28" fmla="*/ 1107273 h 6130481"/>
                <a:gd name="connsiteX29" fmla="*/ 2616837 w 5646908"/>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646908" h="6130481">
                  <a:moveTo>
                    <a:pt x="2616837" y="0"/>
                  </a:moveTo>
                  <a:cubicBezTo>
                    <a:pt x="3596241" y="0"/>
                    <a:pt x="4322479" y="463445"/>
                    <a:pt x="4918721" y="1134258"/>
                  </a:cubicBezTo>
                  <a:cubicBezTo>
                    <a:pt x="5416317" y="1694109"/>
                    <a:pt x="5857703" y="2516643"/>
                    <a:pt x="5539036" y="3362353"/>
                  </a:cubicBezTo>
                  <a:cubicBezTo>
                    <a:pt x="5111758" y="4496612"/>
                    <a:pt x="5300763" y="4716633"/>
                    <a:pt x="4712024" y="5293280"/>
                  </a:cubicBezTo>
                  <a:cubicBezTo>
                    <a:pt x="4123284" y="5869926"/>
                    <a:pt x="3446201" y="6130481"/>
                    <a:pt x="2547864" y="6130481"/>
                  </a:cubicBezTo>
                  <a:cubicBezTo>
                    <a:pt x="1657476" y="6130481"/>
                    <a:pt x="850619" y="5780127"/>
                    <a:pt x="263223" y="5212325"/>
                  </a:cubicBezTo>
                  <a:cubicBezTo>
                    <a:pt x="188497" y="5140091"/>
                    <a:pt x="117321" y="5064339"/>
                    <a:pt x="49974" y="4985345"/>
                  </a:cubicBezTo>
                  <a:lnTo>
                    <a:pt x="0" y="4920618"/>
                  </a:lnTo>
                  <a:lnTo>
                    <a:pt x="0" y="3760303"/>
                  </a:lnTo>
                  <a:lnTo>
                    <a:pt x="80488" y="3974159"/>
                  </a:lnTo>
                  <a:cubicBezTo>
                    <a:pt x="217875" y="4289243"/>
                    <a:pt x="414383" y="4571632"/>
                    <a:pt x="664748" y="4813600"/>
                  </a:cubicBezTo>
                  <a:cubicBezTo>
                    <a:pt x="1169734" y="5301566"/>
                    <a:pt x="1838644" y="5570406"/>
                    <a:pt x="2548087" y="5570406"/>
                  </a:cubicBezTo>
                  <a:cubicBezTo>
                    <a:pt x="2928786" y="5570406"/>
                    <a:pt x="3252156" y="5516996"/>
                    <a:pt x="3536561" y="5407153"/>
                  </a:cubicBezTo>
                  <a:cubicBezTo>
                    <a:pt x="3815366" y="5299438"/>
                    <a:pt x="4067747" y="5132603"/>
                    <a:pt x="4308035" y="4897241"/>
                  </a:cubicBezTo>
                  <a:cubicBezTo>
                    <a:pt x="4475095" y="4733653"/>
                    <a:pt x="4533767" y="4637358"/>
                    <a:pt x="4569038" y="4564802"/>
                  </a:cubicBezTo>
                  <a:cubicBezTo>
                    <a:pt x="4619313" y="4461453"/>
                    <a:pt x="4652792" y="4330784"/>
                    <a:pt x="4699147" y="4149952"/>
                  </a:cubicBezTo>
                  <a:cubicBezTo>
                    <a:pt x="4758491" y="3918846"/>
                    <a:pt x="4839558" y="3602194"/>
                    <a:pt x="5003034" y="3168421"/>
                  </a:cubicBezTo>
                  <a:cubicBezTo>
                    <a:pt x="5103024" y="2902940"/>
                    <a:pt x="5100112" y="2626037"/>
                    <a:pt x="4994189" y="2321590"/>
                  </a:cubicBezTo>
                  <a:cubicBezTo>
                    <a:pt x="4900470" y="2052526"/>
                    <a:pt x="4725460" y="1769129"/>
                    <a:pt x="4487860" y="1501856"/>
                  </a:cubicBezTo>
                  <a:cubicBezTo>
                    <a:pt x="4210285" y="1189683"/>
                    <a:pt x="3933047" y="962832"/>
                    <a:pt x="3640469" y="808425"/>
                  </a:cubicBezTo>
                  <a:cubicBezTo>
                    <a:pt x="3323369" y="641141"/>
                    <a:pt x="2988578" y="559851"/>
                    <a:pt x="2616837" y="559851"/>
                  </a:cubicBezTo>
                  <a:cubicBezTo>
                    <a:pt x="2315413" y="559851"/>
                    <a:pt x="2044110" y="640134"/>
                    <a:pt x="1762952" y="812008"/>
                  </a:cubicBezTo>
                  <a:cubicBezTo>
                    <a:pt x="1472838" y="989593"/>
                    <a:pt x="1197167" y="1250707"/>
                    <a:pt x="939635" y="1502976"/>
                  </a:cubicBezTo>
                  <a:cubicBezTo>
                    <a:pt x="819379" y="1620769"/>
                    <a:pt x="700355" y="1727700"/>
                    <a:pt x="585250" y="1831049"/>
                  </a:cubicBezTo>
                  <a:cubicBezTo>
                    <a:pt x="362317" y="2031140"/>
                    <a:pt x="169840" y="2204022"/>
                    <a:pt x="40403" y="2389556"/>
                  </a:cubicBezTo>
                  <a:lnTo>
                    <a:pt x="0" y="2456747"/>
                  </a:lnTo>
                  <a:lnTo>
                    <a:pt x="0" y="1601114"/>
                  </a:lnTo>
                  <a:lnTo>
                    <a:pt x="93200" y="1513741"/>
                  </a:lnTo>
                  <a:cubicBezTo>
                    <a:pt x="237107" y="1383294"/>
                    <a:pt x="388238" y="1251435"/>
                    <a:pt x="535423" y="1107273"/>
                  </a:cubicBezTo>
                  <a:cubicBezTo>
                    <a:pt x="1124050" y="530627"/>
                    <a:pt x="1718500" y="0"/>
                    <a:pt x="2616837"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338F8B2-67A9-4086-9341-7705CAB6F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176241"/>
              <a:ext cx="5517522" cy="6130481"/>
            </a:xfrm>
            <a:custGeom>
              <a:avLst/>
              <a:gdLst>
                <a:gd name="connsiteX0" fmla="*/ 2549095 w 5517522"/>
                <a:gd name="connsiteY0" fmla="*/ 0 h 6130481"/>
                <a:gd name="connsiteX1" fmla="*/ 4804175 w 5517522"/>
                <a:gd name="connsiteY1" fmla="*/ 1134258 h 6130481"/>
                <a:gd name="connsiteX2" fmla="*/ 5411838 w 5517522"/>
                <a:gd name="connsiteY2" fmla="*/ 3362353 h 6130481"/>
                <a:gd name="connsiteX3" fmla="*/ 4601621 w 5517522"/>
                <a:gd name="connsiteY3" fmla="*/ 5293280 h 6130481"/>
                <a:gd name="connsiteX4" fmla="*/ 2481577 w 5517522"/>
                <a:gd name="connsiteY4" fmla="*/ 6130481 h 6130481"/>
                <a:gd name="connsiteX5" fmla="*/ 243517 w 5517522"/>
                <a:gd name="connsiteY5" fmla="*/ 5212325 h 6130481"/>
                <a:gd name="connsiteX6" fmla="*/ 34587 w 5517522"/>
                <a:gd name="connsiteY6" fmla="*/ 4985345 h 6130481"/>
                <a:gd name="connsiteX7" fmla="*/ 0 w 5517522"/>
                <a:gd name="connsiteY7" fmla="*/ 4939620 h 6130481"/>
                <a:gd name="connsiteX8" fmla="*/ 0 w 5517522"/>
                <a:gd name="connsiteY8" fmla="*/ 3335329 h 6130481"/>
                <a:gd name="connsiteX9" fmla="*/ 17141 w 5517522"/>
                <a:gd name="connsiteY9" fmla="*/ 3448738 h 6130481"/>
                <a:gd name="connsiteX10" fmla="*/ 167489 w 5517522"/>
                <a:gd name="connsiteY10" fmla="*/ 3930490 h 6130481"/>
                <a:gd name="connsiteX11" fmla="*/ 715471 w 5517522"/>
                <a:gd name="connsiteY11" fmla="*/ 4734212 h 6130481"/>
                <a:gd name="connsiteX12" fmla="*/ 2481689 w 5517522"/>
                <a:gd name="connsiteY12" fmla="*/ 5458772 h 6130481"/>
                <a:gd name="connsiteX13" fmla="*/ 4126644 w 5517522"/>
                <a:gd name="connsiteY13" fmla="*/ 4818302 h 6130481"/>
                <a:gd name="connsiteX14" fmla="*/ 4360437 w 5517522"/>
                <a:gd name="connsiteY14" fmla="*/ 4516766 h 6130481"/>
                <a:gd name="connsiteX15" fmla="*/ 4480357 w 5517522"/>
                <a:gd name="connsiteY15" fmla="*/ 4122855 h 6130481"/>
                <a:gd name="connsiteX16" fmla="*/ 4781557 w 5517522"/>
                <a:gd name="connsiteY16" fmla="*/ 3129791 h 6130481"/>
                <a:gd name="connsiteX17" fmla="*/ 4771928 w 5517522"/>
                <a:gd name="connsiteY17" fmla="*/ 2357869 h 6130481"/>
                <a:gd name="connsiteX18" fmla="*/ 4297510 w 5517522"/>
                <a:gd name="connsiteY18" fmla="*/ 1575533 h 6130481"/>
                <a:gd name="connsiteX19" fmla="*/ 3498715 w 5517522"/>
                <a:gd name="connsiteY19" fmla="*/ 907071 h 6130481"/>
                <a:gd name="connsiteX20" fmla="*/ 2549095 w 5517522"/>
                <a:gd name="connsiteY20" fmla="*/ 671821 h 6130481"/>
                <a:gd name="connsiteX21" fmla="*/ 985319 w 5517522"/>
                <a:gd name="connsiteY21" fmla="*/ 1582475 h 6130481"/>
                <a:gd name="connsiteX22" fmla="*/ 634628 w 5517522"/>
                <a:gd name="connsiteY22" fmla="*/ 1913907 h 6130481"/>
                <a:gd name="connsiteX23" fmla="*/ 117662 w 5517522"/>
                <a:gd name="connsiteY23" fmla="*/ 2453044 h 6130481"/>
                <a:gd name="connsiteX24" fmla="*/ 2515 w 5517522"/>
                <a:gd name="connsiteY24" fmla="*/ 2685494 h 6130481"/>
                <a:gd name="connsiteX25" fmla="*/ 0 w 5517522"/>
                <a:gd name="connsiteY25" fmla="*/ 2696965 h 6130481"/>
                <a:gd name="connsiteX26" fmla="*/ 0 w 5517522"/>
                <a:gd name="connsiteY26" fmla="*/ 1587383 h 6130481"/>
                <a:gd name="connsiteX27" fmla="*/ 76951 w 5517522"/>
                <a:gd name="connsiteY27" fmla="*/ 1513741 h 6130481"/>
                <a:gd name="connsiteX28" fmla="*/ 510118 w 5517522"/>
                <a:gd name="connsiteY28" fmla="*/ 1107273 h 6130481"/>
                <a:gd name="connsiteX29" fmla="*/ 2549095 w 5517522"/>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517522" h="6130481">
                  <a:moveTo>
                    <a:pt x="2549095" y="0"/>
                  </a:moveTo>
                  <a:cubicBezTo>
                    <a:pt x="3508568" y="0"/>
                    <a:pt x="4219915" y="463445"/>
                    <a:pt x="4804175" y="1134258"/>
                  </a:cubicBezTo>
                  <a:cubicBezTo>
                    <a:pt x="5291694" y="1694109"/>
                    <a:pt x="5724011" y="2516643"/>
                    <a:pt x="5411838" y="3362353"/>
                  </a:cubicBezTo>
                  <a:cubicBezTo>
                    <a:pt x="4993181" y="4496612"/>
                    <a:pt x="5178268" y="4716633"/>
                    <a:pt x="4601621" y="5293280"/>
                  </a:cubicBezTo>
                  <a:cubicBezTo>
                    <a:pt x="4024863" y="5869926"/>
                    <a:pt x="3361551" y="6130481"/>
                    <a:pt x="2481577" y="6130481"/>
                  </a:cubicBezTo>
                  <a:cubicBezTo>
                    <a:pt x="1609329" y="6130481"/>
                    <a:pt x="818932" y="5780127"/>
                    <a:pt x="243517" y="5212325"/>
                  </a:cubicBezTo>
                  <a:cubicBezTo>
                    <a:pt x="170302" y="5140091"/>
                    <a:pt x="100568" y="5064339"/>
                    <a:pt x="34587" y="4985345"/>
                  </a:cubicBezTo>
                  <a:lnTo>
                    <a:pt x="0" y="4939620"/>
                  </a:lnTo>
                  <a:lnTo>
                    <a:pt x="0" y="3335329"/>
                  </a:lnTo>
                  <a:lnTo>
                    <a:pt x="17141" y="3448738"/>
                  </a:lnTo>
                  <a:cubicBezTo>
                    <a:pt x="50676" y="3613558"/>
                    <a:pt x="100867" y="3774516"/>
                    <a:pt x="167489" y="3930490"/>
                  </a:cubicBezTo>
                  <a:cubicBezTo>
                    <a:pt x="296255" y="4232138"/>
                    <a:pt x="480670" y="4502546"/>
                    <a:pt x="715471" y="4734212"/>
                  </a:cubicBezTo>
                  <a:cubicBezTo>
                    <a:pt x="1188993" y="5201464"/>
                    <a:pt x="1816250" y="5458772"/>
                    <a:pt x="2481689" y="5458772"/>
                  </a:cubicBezTo>
                  <a:cubicBezTo>
                    <a:pt x="3185758" y="5458772"/>
                    <a:pt x="3677755" y="5267191"/>
                    <a:pt x="4126644" y="4818302"/>
                  </a:cubicBezTo>
                  <a:cubicBezTo>
                    <a:pt x="4278363" y="4666583"/>
                    <a:pt x="4329982" y="4580701"/>
                    <a:pt x="4360437" y="4516766"/>
                  </a:cubicBezTo>
                  <a:cubicBezTo>
                    <a:pt x="4404890" y="4423495"/>
                    <a:pt x="4436577" y="4297417"/>
                    <a:pt x="4480357" y="4122855"/>
                  </a:cubicBezTo>
                  <a:cubicBezTo>
                    <a:pt x="4539030" y="3889285"/>
                    <a:pt x="4619425" y="3569275"/>
                    <a:pt x="4781557" y="3129791"/>
                  </a:cubicBezTo>
                  <a:cubicBezTo>
                    <a:pt x="4870238" y="2889503"/>
                    <a:pt x="4867103" y="2637010"/>
                    <a:pt x="4771928" y="2357869"/>
                  </a:cubicBezTo>
                  <a:cubicBezTo>
                    <a:pt x="4684815" y="2102465"/>
                    <a:pt x="4520779" y="1831945"/>
                    <a:pt x="4297510" y="1575533"/>
                  </a:cubicBezTo>
                  <a:cubicBezTo>
                    <a:pt x="4034492" y="1273549"/>
                    <a:pt x="3773266" y="1054983"/>
                    <a:pt x="3498715" y="907071"/>
                  </a:cubicBezTo>
                  <a:cubicBezTo>
                    <a:pt x="3204905" y="748745"/>
                    <a:pt x="2894187" y="671821"/>
                    <a:pt x="2549095" y="671821"/>
                  </a:cubicBezTo>
                  <a:cubicBezTo>
                    <a:pt x="1942553" y="671821"/>
                    <a:pt x="1518298" y="1049273"/>
                    <a:pt x="985319" y="1582475"/>
                  </a:cubicBezTo>
                  <a:cubicBezTo>
                    <a:pt x="865735" y="1702059"/>
                    <a:pt x="748278" y="1809774"/>
                    <a:pt x="634628" y="1913907"/>
                  </a:cubicBezTo>
                  <a:cubicBezTo>
                    <a:pt x="421325" y="2109407"/>
                    <a:pt x="237134" y="2278146"/>
                    <a:pt x="117662" y="2453044"/>
                  </a:cubicBezTo>
                  <a:cubicBezTo>
                    <a:pt x="64756" y="2530415"/>
                    <a:pt x="27022" y="2605799"/>
                    <a:pt x="2515" y="2685494"/>
                  </a:cubicBezTo>
                  <a:lnTo>
                    <a:pt x="0" y="2696965"/>
                  </a:lnTo>
                  <a:lnTo>
                    <a:pt x="0" y="1587383"/>
                  </a:lnTo>
                  <a:lnTo>
                    <a:pt x="76951" y="1513741"/>
                  </a:lnTo>
                  <a:cubicBezTo>
                    <a:pt x="217918" y="1383294"/>
                    <a:pt x="365956" y="1251435"/>
                    <a:pt x="510118" y="1107273"/>
                  </a:cubicBezTo>
                  <a:cubicBezTo>
                    <a:pt x="1086764" y="530627"/>
                    <a:pt x="1669121" y="0"/>
                    <a:pt x="25490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E653AAAF-CCEF-494B-9366-16BB3815A6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176241"/>
              <a:ext cx="5517475" cy="6130481"/>
            </a:xfrm>
            <a:custGeom>
              <a:avLst/>
              <a:gdLst>
                <a:gd name="connsiteX0" fmla="*/ 2549095 w 5517475"/>
                <a:gd name="connsiteY0" fmla="*/ 0 h 6130481"/>
                <a:gd name="connsiteX1" fmla="*/ 4804175 w 5517475"/>
                <a:gd name="connsiteY1" fmla="*/ 1134258 h 6130481"/>
                <a:gd name="connsiteX2" fmla="*/ 5411838 w 5517475"/>
                <a:gd name="connsiteY2" fmla="*/ 3362353 h 6130481"/>
                <a:gd name="connsiteX3" fmla="*/ 4601621 w 5517475"/>
                <a:gd name="connsiteY3" fmla="*/ 5293280 h 6130481"/>
                <a:gd name="connsiteX4" fmla="*/ 2481577 w 5517475"/>
                <a:gd name="connsiteY4" fmla="*/ 6130481 h 6130481"/>
                <a:gd name="connsiteX5" fmla="*/ 243517 w 5517475"/>
                <a:gd name="connsiteY5" fmla="*/ 5212325 h 6130481"/>
                <a:gd name="connsiteX6" fmla="*/ 34587 w 5517475"/>
                <a:gd name="connsiteY6" fmla="*/ 4985345 h 6130481"/>
                <a:gd name="connsiteX7" fmla="*/ 0 w 5517475"/>
                <a:gd name="connsiteY7" fmla="*/ 4939620 h 6130481"/>
                <a:gd name="connsiteX8" fmla="*/ 0 w 5517475"/>
                <a:gd name="connsiteY8" fmla="*/ 3799573 h 6130481"/>
                <a:gd name="connsiteX9" fmla="*/ 64364 w 5517475"/>
                <a:gd name="connsiteY9" fmla="*/ 3974159 h 6130481"/>
                <a:gd name="connsiteX10" fmla="*/ 636644 w 5517475"/>
                <a:gd name="connsiteY10" fmla="*/ 4813600 h 6130481"/>
                <a:gd name="connsiteX11" fmla="*/ 2481577 w 5517475"/>
                <a:gd name="connsiteY11" fmla="*/ 5570406 h 6130481"/>
                <a:gd name="connsiteX12" fmla="*/ 3449896 w 5517475"/>
                <a:gd name="connsiteY12" fmla="*/ 5407153 h 6130481"/>
                <a:gd name="connsiteX13" fmla="*/ 4205695 w 5517475"/>
                <a:gd name="connsiteY13" fmla="*/ 4897241 h 6130481"/>
                <a:gd name="connsiteX14" fmla="*/ 4461434 w 5517475"/>
                <a:gd name="connsiteY14" fmla="*/ 4564802 h 6130481"/>
                <a:gd name="connsiteX15" fmla="*/ 4588969 w 5517475"/>
                <a:gd name="connsiteY15" fmla="*/ 4149952 h 6130481"/>
                <a:gd name="connsiteX16" fmla="*/ 4886585 w 5517475"/>
                <a:gd name="connsiteY16" fmla="*/ 3168421 h 6130481"/>
                <a:gd name="connsiteX17" fmla="*/ 4877964 w 5517475"/>
                <a:gd name="connsiteY17" fmla="*/ 2321590 h 6130481"/>
                <a:gd name="connsiteX18" fmla="*/ 4382048 w 5517475"/>
                <a:gd name="connsiteY18" fmla="*/ 1501856 h 6130481"/>
                <a:gd name="connsiteX19" fmla="*/ 3551900 w 5517475"/>
                <a:gd name="connsiteY19" fmla="*/ 808425 h 6130481"/>
                <a:gd name="connsiteX20" fmla="*/ 2549095 w 5517475"/>
                <a:gd name="connsiteY20" fmla="*/ 559851 h 6130481"/>
                <a:gd name="connsiteX21" fmla="*/ 1712566 w 5517475"/>
                <a:gd name="connsiteY21" fmla="*/ 812008 h 6130481"/>
                <a:gd name="connsiteX22" fmla="*/ 906044 w 5517475"/>
                <a:gd name="connsiteY22" fmla="*/ 1502976 h 6130481"/>
                <a:gd name="connsiteX23" fmla="*/ 558825 w 5517475"/>
                <a:gd name="connsiteY23" fmla="*/ 1831049 h 6130481"/>
                <a:gd name="connsiteX24" fmla="*/ 25063 w 5517475"/>
                <a:gd name="connsiteY24" fmla="*/ 2389556 h 6130481"/>
                <a:gd name="connsiteX25" fmla="*/ 0 w 5517475"/>
                <a:gd name="connsiteY25" fmla="*/ 2432109 h 6130481"/>
                <a:gd name="connsiteX26" fmla="*/ 0 w 5517475"/>
                <a:gd name="connsiteY26" fmla="*/ 1587383 h 6130481"/>
                <a:gd name="connsiteX27" fmla="*/ 76951 w 5517475"/>
                <a:gd name="connsiteY27" fmla="*/ 1513741 h 6130481"/>
                <a:gd name="connsiteX28" fmla="*/ 510118 w 5517475"/>
                <a:gd name="connsiteY28" fmla="*/ 1107273 h 6130481"/>
                <a:gd name="connsiteX29" fmla="*/ 2549095 w 5517475"/>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517475" h="6130481">
                  <a:moveTo>
                    <a:pt x="2549095" y="0"/>
                  </a:moveTo>
                  <a:cubicBezTo>
                    <a:pt x="3508568" y="0"/>
                    <a:pt x="4219915" y="463445"/>
                    <a:pt x="4804175" y="1134258"/>
                  </a:cubicBezTo>
                  <a:cubicBezTo>
                    <a:pt x="5291694" y="1694109"/>
                    <a:pt x="5723899" y="2516643"/>
                    <a:pt x="5411838" y="3362353"/>
                  </a:cubicBezTo>
                  <a:cubicBezTo>
                    <a:pt x="4993181" y="4496612"/>
                    <a:pt x="5178268" y="4716633"/>
                    <a:pt x="4601621" y="5293280"/>
                  </a:cubicBezTo>
                  <a:cubicBezTo>
                    <a:pt x="4024863" y="5869926"/>
                    <a:pt x="3361551" y="6130481"/>
                    <a:pt x="2481577" y="6130481"/>
                  </a:cubicBezTo>
                  <a:cubicBezTo>
                    <a:pt x="1609329" y="6130481"/>
                    <a:pt x="818932" y="5780127"/>
                    <a:pt x="243517" y="5212325"/>
                  </a:cubicBezTo>
                  <a:cubicBezTo>
                    <a:pt x="170302" y="5140091"/>
                    <a:pt x="100568" y="5064339"/>
                    <a:pt x="34587" y="4985345"/>
                  </a:cubicBezTo>
                  <a:lnTo>
                    <a:pt x="0" y="4939620"/>
                  </a:lnTo>
                  <a:lnTo>
                    <a:pt x="0" y="3799573"/>
                  </a:lnTo>
                  <a:lnTo>
                    <a:pt x="64364" y="3974159"/>
                  </a:lnTo>
                  <a:cubicBezTo>
                    <a:pt x="198841" y="4289243"/>
                    <a:pt x="391429" y="4571632"/>
                    <a:pt x="636644" y="4813600"/>
                  </a:cubicBezTo>
                  <a:cubicBezTo>
                    <a:pt x="1131328" y="5301566"/>
                    <a:pt x="1786578" y="5570406"/>
                    <a:pt x="2481577" y="5570406"/>
                  </a:cubicBezTo>
                  <a:cubicBezTo>
                    <a:pt x="2854550" y="5570406"/>
                    <a:pt x="3171314" y="5516996"/>
                    <a:pt x="3449896" y="5407153"/>
                  </a:cubicBezTo>
                  <a:cubicBezTo>
                    <a:pt x="3723103" y="5299438"/>
                    <a:pt x="3970333" y="5132603"/>
                    <a:pt x="4205695" y="4897241"/>
                  </a:cubicBezTo>
                  <a:cubicBezTo>
                    <a:pt x="4369395" y="4733653"/>
                    <a:pt x="4426836" y="4637358"/>
                    <a:pt x="4461434" y="4564802"/>
                  </a:cubicBezTo>
                  <a:cubicBezTo>
                    <a:pt x="4510701" y="4461453"/>
                    <a:pt x="4543509" y="4330784"/>
                    <a:pt x="4588969" y="4149952"/>
                  </a:cubicBezTo>
                  <a:cubicBezTo>
                    <a:pt x="4646969" y="3918846"/>
                    <a:pt x="4726468" y="3602194"/>
                    <a:pt x="4886585" y="3168421"/>
                  </a:cubicBezTo>
                  <a:cubicBezTo>
                    <a:pt x="4984560" y="2902940"/>
                    <a:pt x="4981760" y="2626037"/>
                    <a:pt x="4877964" y="2321590"/>
                  </a:cubicBezTo>
                  <a:cubicBezTo>
                    <a:pt x="4786260" y="2052526"/>
                    <a:pt x="4614834" y="1769129"/>
                    <a:pt x="4382048" y="1501856"/>
                  </a:cubicBezTo>
                  <a:cubicBezTo>
                    <a:pt x="4110072" y="1189683"/>
                    <a:pt x="3838544" y="962832"/>
                    <a:pt x="3551900" y="808425"/>
                  </a:cubicBezTo>
                  <a:cubicBezTo>
                    <a:pt x="3241183" y="641141"/>
                    <a:pt x="2913222" y="559851"/>
                    <a:pt x="2549095" y="559851"/>
                  </a:cubicBezTo>
                  <a:cubicBezTo>
                    <a:pt x="2253830" y="559851"/>
                    <a:pt x="1988013" y="640134"/>
                    <a:pt x="1712566" y="812008"/>
                  </a:cubicBezTo>
                  <a:cubicBezTo>
                    <a:pt x="1428385" y="989593"/>
                    <a:pt x="1158313" y="1250707"/>
                    <a:pt x="906044" y="1502976"/>
                  </a:cubicBezTo>
                  <a:cubicBezTo>
                    <a:pt x="788140" y="1620769"/>
                    <a:pt x="671579" y="1727700"/>
                    <a:pt x="558825" y="1831049"/>
                  </a:cubicBezTo>
                  <a:cubicBezTo>
                    <a:pt x="340371" y="2031140"/>
                    <a:pt x="151813" y="2204022"/>
                    <a:pt x="25063" y="2389556"/>
                  </a:cubicBezTo>
                  <a:lnTo>
                    <a:pt x="0" y="2432109"/>
                  </a:lnTo>
                  <a:lnTo>
                    <a:pt x="0" y="1587383"/>
                  </a:lnTo>
                  <a:lnTo>
                    <a:pt x="76951" y="1513741"/>
                  </a:lnTo>
                  <a:cubicBezTo>
                    <a:pt x="217918" y="1383294"/>
                    <a:pt x="365956" y="1251435"/>
                    <a:pt x="510118" y="1107273"/>
                  </a:cubicBezTo>
                  <a:cubicBezTo>
                    <a:pt x="1086764" y="530627"/>
                    <a:pt x="1669121" y="0"/>
                    <a:pt x="25490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34B356D9-49C3-412F-8E03-AC9AE83716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0"/>
              <a:ext cx="5646974" cy="6483075"/>
            </a:xfrm>
            <a:custGeom>
              <a:avLst/>
              <a:gdLst>
                <a:gd name="connsiteX0" fmla="*/ 2405773 w 5646974"/>
                <a:gd name="connsiteY0" fmla="*/ 0 h 6483075"/>
                <a:gd name="connsiteX1" fmla="*/ 5646974 w 5646974"/>
                <a:gd name="connsiteY1" fmla="*/ 3241538 h 6483075"/>
                <a:gd name="connsiteX2" fmla="*/ 2405773 w 5646974"/>
                <a:gd name="connsiteY2" fmla="*/ 6483075 h 6483075"/>
                <a:gd name="connsiteX3" fmla="*/ 113897 w 5646974"/>
                <a:gd name="connsiteY3" fmla="*/ 5533666 h 6483075"/>
                <a:gd name="connsiteX4" fmla="*/ 0 w 5646974"/>
                <a:gd name="connsiteY4" fmla="*/ 5408336 h 6483075"/>
                <a:gd name="connsiteX5" fmla="*/ 0 w 5646974"/>
                <a:gd name="connsiteY5" fmla="*/ 4983659 h 6483075"/>
                <a:gd name="connsiteX6" fmla="*/ 155731 w 5646974"/>
                <a:gd name="connsiteY6" fmla="*/ 5176047 h 6483075"/>
                <a:gd name="connsiteX7" fmla="*/ 1093706 w 5646974"/>
                <a:gd name="connsiteY7" fmla="*/ 5866903 h 6483075"/>
                <a:gd name="connsiteX8" fmla="*/ 1639673 w 5646974"/>
                <a:gd name="connsiteY8" fmla="*/ 6059940 h 6483075"/>
                <a:gd name="connsiteX9" fmla="*/ 1709990 w 5646974"/>
                <a:gd name="connsiteY9" fmla="*/ 6076287 h 6483075"/>
                <a:gd name="connsiteX10" fmla="*/ 1780307 w 5646974"/>
                <a:gd name="connsiteY10" fmla="*/ 6091963 h 6483075"/>
                <a:gd name="connsiteX11" fmla="*/ 1851072 w 5646974"/>
                <a:gd name="connsiteY11" fmla="*/ 6105176 h 6483075"/>
                <a:gd name="connsiteX12" fmla="*/ 1886455 w 5646974"/>
                <a:gd name="connsiteY12" fmla="*/ 6111782 h 6483075"/>
                <a:gd name="connsiteX13" fmla="*/ 1921949 w 5646974"/>
                <a:gd name="connsiteY13" fmla="*/ 6117716 h 6483075"/>
                <a:gd name="connsiteX14" fmla="*/ 2064152 w 5646974"/>
                <a:gd name="connsiteY14" fmla="*/ 6137647 h 6483075"/>
                <a:gd name="connsiteX15" fmla="*/ 2206914 w 5646974"/>
                <a:gd name="connsiteY15" fmla="*/ 6151195 h 6483075"/>
                <a:gd name="connsiteX16" fmla="*/ 2350011 w 5646974"/>
                <a:gd name="connsiteY16" fmla="*/ 6158250 h 6483075"/>
                <a:gd name="connsiteX17" fmla="*/ 2493109 w 5646974"/>
                <a:gd name="connsiteY17" fmla="*/ 6159705 h 6483075"/>
                <a:gd name="connsiteX18" fmla="*/ 2781321 w 5646974"/>
                <a:gd name="connsiteY18" fmla="*/ 6147277 h 6483075"/>
                <a:gd name="connsiteX19" fmla="*/ 3345091 w 5646974"/>
                <a:gd name="connsiteY19" fmla="*/ 6060276 h 6483075"/>
                <a:gd name="connsiteX20" fmla="*/ 3878853 w 5646974"/>
                <a:gd name="connsiteY20" fmla="*/ 5871718 h 6483075"/>
                <a:gd name="connsiteX21" fmla="*/ 4367267 w 5646974"/>
                <a:gd name="connsiteY21" fmla="*/ 5573093 h 6483075"/>
                <a:gd name="connsiteX22" fmla="*/ 4424484 w 5646974"/>
                <a:gd name="connsiteY22" fmla="*/ 5528529 h 6483075"/>
                <a:gd name="connsiteX23" fmla="*/ 4481252 w 5646974"/>
                <a:gd name="connsiteY23" fmla="*/ 5483069 h 6483075"/>
                <a:gd name="connsiteX24" fmla="*/ 4536790 w 5646974"/>
                <a:gd name="connsiteY24" fmla="*/ 5435818 h 6483075"/>
                <a:gd name="connsiteX25" fmla="*/ 4591543 w 5646974"/>
                <a:gd name="connsiteY25" fmla="*/ 5387671 h 6483075"/>
                <a:gd name="connsiteX26" fmla="*/ 4794209 w 5646974"/>
                <a:gd name="connsiteY26" fmla="*/ 5181198 h 6483075"/>
                <a:gd name="connsiteX27" fmla="*/ 4956678 w 5646974"/>
                <a:gd name="connsiteY27" fmla="*/ 4945836 h 6483075"/>
                <a:gd name="connsiteX28" fmla="*/ 4989262 w 5646974"/>
                <a:gd name="connsiteY28" fmla="*/ 4881453 h 6483075"/>
                <a:gd name="connsiteX29" fmla="*/ 5017814 w 5646974"/>
                <a:gd name="connsiteY29" fmla="*/ 4814607 h 6483075"/>
                <a:gd name="connsiteX30" fmla="*/ 5044127 w 5646974"/>
                <a:gd name="connsiteY30" fmla="*/ 4746193 h 6483075"/>
                <a:gd name="connsiteX31" fmla="*/ 5068425 w 5646974"/>
                <a:gd name="connsiteY31" fmla="*/ 4676436 h 6483075"/>
                <a:gd name="connsiteX32" fmla="*/ 5154641 w 5646974"/>
                <a:gd name="connsiteY32" fmla="*/ 4390352 h 6483075"/>
                <a:gd name="connsiteX33" fmla="*/ 5196854 w 5646974"/>
                <a:gd name="connsiteY33" fmla="*/ 4246134 h 6483075"/>
                <a:gd name="connsiteX34" fmla="*/ 5240299 w 5646974"/>
                <a:gd name="connsiteY34" fmla="*/ 4102140 h 6483075"/>
                <a:gd name="connsiteX35" fmla="*/ 5432440 w 5646974"/>
                <a:gd name="connsiteY35" fmla="*/ 3532884 h 6483075"/>
                <a:gd name="connsiteX36" fmla="*/ 5528846 w 5646974"/>
                <a:gd name="connsiteY36" fmla="*/ 2951647 h 6483075"/>
                <a:gd name="connsiteX37" fmla="*/ 5495927 w 5646974"/>
                <a:gd name="connsiteY37" fmla="*/ 2658733 h 6483075"/>
                <a:gd name="connsiteX38" fmla="*/ 5480027 w 5646974"/>
                <a:gd name="connsiteY38" fmla="*/ 2586848 h 6483075"/>
                <a:gd name="connsiteX39" fmla="*/ 5461328 w 5646974"/>
                <a:gd name="connsiteY39" fmla="*/ 2515635 h 6483075"/>
                <a:gd name="connsiteX40" fmla="*/ 5439605 w 5646974"/>
                <a:gd name="connsiteY40" fmla="*/ 2445317 h 6483075"/>
                <a:gd name="connsiteX41" fmla="*/ 5415532 w 5646974"/>
                <a:gd name="connsiteY41" fmla="*/ 2375896 h 6483075"/>
                <a:gd name="connsiteX42" fmla="*/ 5144564 w 5646974"/>
                <a:gd name="connsiteY42" fmla="*/ 1857138 h 6483075"/>
                <a:gd name="connsiteX43" fmla="*/ 4774838 w 5646974"/>
                <a:gd name="connsiteY43" fmla="*/ 1405450 h 6483075"/>
                <a:gd name="connsiteX44" fmla="*/ 4345769 w 5646974"/>
                <a:gd name="connsiteY44" fmla="*/ 1012323 h 6483075"/>
                <a:gd name="connsiteX45" fmla="*/ 4115334 w 5646974"/>
                <a:gd name="connsiteY45" fmla="*/ 841344 h 6483075"/>
                <a:gd name="connsiteX46" fmla="*/ 3874038 w 5646974"/>
                <a:gd name="connsiteY46" fmla="*/ 691528 h 6483075"/>
                <a:gd name="connsiteX47" fmla="*/ 3359535 w 5646974"/>
                <a:gd name="connsiteY47" fmla="*/ 468819 h 6483075"/>
                <a:gd name="connsiteX48" fmla="*/ 2811105 w 5646974"/>
                <a:gd name="connsiteY48" fmla="*/ 366031 h 6483075"/>
                <a:gd name="connsiteX49" fmla="*/ 2741124 w 5646974"/>
                <a:gd name="connsiteY49" fmla="*/ 361440 h 6483075"/>
                <a:gd name="connsiteX50" fmla="*/ 2671030 w 5646974"/>
                <a:gd name="connsiteY50" fmla="*/ 358417 h 6483075"/>
                <a:gd name="connsiteX51" fmla="*/ 2600713 w 5646974"/>
                <a:gd name="connsiteY51" fmla="*/ 357521 h 6483075"/>
                <a:gd name="connsiteX52" fmla="*/ 2531739 w 5646974"/>
                <a:gd name="connsiteY52" fmla="*/ 358529 h 6483075"/>
                <a:gd name="connsiteX53" fmla="*/ 2259988 w 5646974"/>
                <a:gd name="connsiteY53" fmla="*/ 385289 h 6483075"/>
                <a:gd name="connsiteX54" fmla="*/ 1740670 w 5646974"/>
                <a:gd name="connsiteY54" fmla="*/ 553917 h 6483075"/>
                <a:gd name="connsiteX55" fmla="*/ 1264124 w 5646974"/>
                <a:gd name="connsiteY55" fmla="*/ 853549 h 6483075"/>
                <a:gd name="connsiteX56" fmla="*/ 823074 w 5646974"/>
                <a:gd name="connsiteY56" fmla="*/ 1234136 h 6483075"/>
                <a:gd name="connsiteX57" fmla="*/ 715694 w 5646974"/>
                <a:gd name="connsiteY57" fmla="*/ 1336252 h 6483075"/>
                <a:gd name="connsiteX58" fmla="*/ 606859 w 5646974"/>
                <a:gd name="connsiteY58" fmla="*/ 1440945 h 6483075"/>
                <a:gd name="connsiteX59" fmla="*/ 382023 w 5646974"/>
                <a:gd name="connsiteY59" fmla="*/ 1646074 h 6483075"/>
                <a:gd name="connsiteX60" fmla="*/ 158531 w 5646974"/>
                <a:gd name="connsiteY60" fmla="*/ 1843813 h 6483075"/>
                <a:gd name="connsiteX61" fmla="*/ 0 w 5646974"/>
                <a:gd name="connsiteY61" fmla="*/ 1991775 h 6483075"/>
                <a:gd name="connsiteX62" fmla="*/ 0 w 5646974"/>
                <a:gd name="connsiteY62" fmla="*/ 1074740 h 6483075"/>
                <a:gd name="connsiteX63" fmla="*/ 113897 w 5646974"/>
                <a:gd name="connsiteY63" fmla="*/ 949410 h 6483075"/>
                <a:gd name="connsiteX64" fmla="*/ 2405773 w 5646974"/>
                <a:gd name="connsiteY64" fmla="*/ 0 h 648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5646974" h="6483075">
                  <a:moveTo>
                    <a:pt x="2405773" y="0"/>
                  </a:moveTo>
                  <a:cubicBezTo>
                    <a:pt x="4195841" y="0"/>
                    <a:pt x="5646974" y="1451246"/>
                    <a:pt x="5646974" y="3241538"/>
                  </a:cubicBezTo>
                  <a:cubicBezTo>
                    <a:pt x="5646974" y="5031830"/>
                    <a:pt x="4195841" y="6483075"/>
                    <a:pt x="2405773" y="6483075"/>
                  </a:cubicBezTo>
                  <a:cubicBezTo>
                    <a:pt x="1510739" y="6483075"/>
                    <a:pt x="700439" y="6120264"/>
                    <a:pt x="113897" y="5533666"/>
                  </a:cubicBezTo>
                  <a:lnTo>
                    <a:pt x="0" y="5408336"/>
                  </a:lnTo>
                  <a:lnTo>
                    <a:pt x="0" y="4983659"/>
                  </a:lnTo>
                  <a:lnTo>
                    <a:pt x="155731" y="5176047"/>
                  </a:lnTo>
                  <a:cubicBezTo>
                    <a:pt x="417742" y="5469073"/>
                    <a:pt x="741224" y="5704211"/>
                    <a:pt x="1093706" y="5866903"/>
                  </a:cubicBezTo>
                  <a:cubicBezTo>
                    <a:pt x="1269947" y="5948418"/>
                    <a:pt x="1453018" y="6013137"/>
                    <a:pt x="1639673" y="6059940"/>
                  </a:cubicBezTo>
                  <a:lnTo>
                    <a:pt x="1709990" y="6076287"/>
                  </a:lnTo>
                  <a:cubicBezTo>
                    <a:pt x="1733504" y="6081550"/>
                    <a:pt x="1756570" y="6088156"/>
                    <a:pt x="1780307" y="6091963"/>
                  </a:cubicBezTo>
                  <a:lnTo>
                    <a:pt x="1851072" y="6105176"/>
                  </a:lnTo>
                  <a:lnTo>
                    <a:pt x="1886455" y="6111782"/>
                  </a:lnTo>
                  <a:cubicBezTo>
                    <a:pt x="1898212" y="6114021"/>
                    <a:pt x="1909969" y="6116373"/>
                    <a:pt x="1921949" y="6117716"/>
                  </a:cubicBezTo>
                  <a:cubicBezTo>
                    <a:pt x="1969425" y="6124323"/>
                    <a:pt x="2016676" y="6131489"/>
                    <a:pt x="2064152" y="6137647"/>
                  </a:cubicBezTo>
                  <a:cubicBezTo>
                    <a:pt x="2111851" y="6141790"/>
                    <a:pt x="2159438" y="6146381"/>
                    <a:pt x="2206914" y="6151195"/>
                  </a:cubicBezTo>
                  <a:lnTo>
                    <a:pt x="2350011" y="6158250"/>
                  </a:lnTo>
                  <a:cubicBezTo>
                    <a:pt x="2397711" y="6159593"/>
                    <a:pt x="2445410" y="6159146"/>
                    <a:pt x="2493109" y="6159705"/>
                  </a:cubicBezTo>
                  <a:cubicBezTo>
                    <a:pt x="2589068" y="6158137"/>
                    <a:pt x="2685922" y="6154666"/>
                    <a:pt x="2781321" y="6147277"/>
                  </a:cubicBezTo>
                  <a:cubicBezTo>
                    <a:pt x="2972566" y="6132944"/>
                    <a:pt x="3161348" y="6105288"/>
                    <a:pt x="3345091" y="6060276"/>
                  </a:cubicBezTo>
                  <a:cubicBezTo>
                    <a:pt x="3528834" y="6015375"/>
                    <a:pt x="3707539" y="5952785"/>
                    <a:pt x="3878853" y="5871718"/>
                  </a:cubicBezTo>
                  <a:cubicBezTo>
                    <a:pt x="4050167" y="5790428"/>
                    <a:pt x="4213084" y="5689318"/>
                    <a:pt x="4367267" y="5573093"/>
                  </a:cubicBezTo>
                  <a:lnTo>
                    <a:pt x="4424484" y="5528529"/>
                  </a:lnTo>
                  <a:cubicBezTo>
                    <a:pt x="4443631" y="5513637"/>
                    <a:pt x="4463113" y="5499193"/>
                    <a:pt x="4481252" y="5483069"/>
                  </a:cubicBezTo>
                  <a:lnTo>
                    <a:pt x="4536790" y="5435818"/>
                  </a:lnTo>
                  <a:cubicBezTo>
                    <a:pt x="4555265" y="5419918"/>
                    <a:pt x="4574188" y="5404466"/>
                    <a:pt x="4591543" y="5387671"/>
                  </a:cubicBezTo>
                  <a:cubicBezTo>
                    <a:pt x="4662980" y="5321944"/>
                    <a:pt x="4733074" y="5254650"/>
                    <a:pt x="4794209" y="5181198"/>
                  </a:cubicBezTo>
                  <a:cubicBezTo>
                    <a:pt x="4857808" y="5109089"/>
                    <a:pt x="4910434" y="5029926"/>
                    <a:pt x="4956678" y="4945836"/>
                  </a:cubicBezTo>
                  <a:cubicBezTo>
                    <a:pt x="4967651" y="4924450"/>
                    <a:pt x="4978624" y="4903064"/>
                    <a:pt x="4989262" y="4881453"/>
                  </a:cubicBezTo>
                  <a:lnTo>
                    <a:pt x="5017814" y="4814607"/>
                  </a:lnTo>
                  <a:cubicBezTo>
                    <a:pt x="5027891" y="4792549"/>
                    <a:pt x="5035393" y="4769035"/>
                    <a:pt x="5044127" y="4746193"/>
                  </a:cubicBezTo>
                  <a:cubicBezTo>
                    <a:pt x="5052636" y="4723128"/>
                    <a:pt x="5061146" y="4700174"/>
                    <a:pt x="5068425" y="4676436"/>
                  </a:cubicBezTo>
                  <a:cubicBezTo>
                    <a:pt x="5099552" y="4582717"/>
                    <a:pt x="5126985" y="4486422"/>
                    <a:pt x="5154641" y="4390352"/>
                  </a:cubicBezTo>
                  <a:lnTo>
                    <a:pt x="5196854" y="4246134"/>
                  </a:lnTo>
                  <a:lnTo>
                    <a:pt x="5240299" y="4102140"/>
                  </a:lnTo>
                  <a:cubicBezTo>
                    <a:pt x="5299195" y="3910560"/>
                    <a:pt x="5364697" y="3721330"/>
                    <a:pt x="5432440" y="3532884"/>
                  </a:cubicBezTo>
                  <a:cubicBezTo>
                    <a:pt x="5500294" y="3346902"/>
                    <a:pt x="5533549" y="3148714"/>
                    <a:pt x="5528846" y="2951647"/>
                  </a:cubicBezTo>
                  <a:cubicBezTo>
                    <a:pt x="5526831" y="2853113"/>
                    <a:pt x="5515409" y="2755027"/>
                    <a:pt x="5495927" y="2658733"/>
                  </a:cubicBezTo>
                  <a:cubicBezTo>
                    <a:pt x="5491112" y="2634659"/>
                    <a:pt x="5486297" y="2610585"/>
                    <a:pt x="5480027" y="2586848"/>
                  </a:cubicBezTo>
                  <a:cubicBezTo>
                    <a:pt x="5474205" y="2562998"/>
                    <a:pt x="5468718" y="2539036"/>
                    <a:pt x="5461328" y="2515635"/>
                  </a:cubicBezTo>
                  <a:cubicBezTo>
                    <a:pt x="5454386" y="2492009"/>
                    <a:pt x="5447668" y="2468495"/>
                    <a:pt x="5439605" y="2445317"/>
                  </a:cubicBezTo>
                  <a:cubicBezTo>
                    <a:pt x="5431879" y="2422028"/>
                    <a:pt x="5424378" y="2398738"/>
                    <a:pt x="5415532" y="2375896"/>
                  </a:cubicBezTo>
                  <a:cubicBezTo>
                    <a:pt x="5347790" y="2191817"/>
                    <a:pt x="5254071" y="2018599"/>
                    <a:pt x="5144564" y="1857138"/>
                  </a:cubicBezTo>
                  <a:cubicBezTo>
                    <a:pt x="5034946" y="1695565"/>
                    <a:pt x="4909762" y="1545301"/>
                    <a:pt x="4774838" y="1405450"/>
                  </a:cubicBezTo>
                  <a:cubicBezTo>
                    <a:pt x="4638907" y="1265040"/>
                    <a:pt x="4496145" y="1132131"/>
                    <a:pt x="4345769" y="1012323"/>
                  </a:cubicBezTo>
                  <a:cubicBezTo>
                    <a:pt x="4270749" y="952195"/>
                    <a:pt x="4194273" y="894642"/>
                    <a:pt x="4115334" y="841344"/>
                  </a:cubicBezTo>
                  <a:cubicBezTo>
                    <a:pt x="4037067" y="787263"/>
                    <a:pt x="3956336" y="737548"/>
                    <a:pt x="3874038" y="691528"/>
                  </a:cubicBezTo>
                  <a:cubicBezTo>
                    <a:pt x="3709554" y="599712"/>
                    <a:pt x="3537792" y="523349"/>
                    <a:pt x="3359535" y="468819"/>
                  </a:cubicBezTo>
                  <a:cubicBezTo>
                    <a:pt x="3181278" y="414514"/>
                    <a:pt x="2997311" y="380699"/>
                    <a:pt x="2811105" y="366031"/>
                  </a:cubicBezTo>
                  <a:cubicBezTo>
                    <a:pt x="2787703" y="364575"/>
                    <a:pt x="2764525" y="362448"/>
                    <a:pt x="2741124" y="361440"/>
                  </a:cubicBezTo>
                  <a:lnTo>
                    <a:pt x="2671030" y="358417"/>
                  </a:lnTo>
                  <a:lnTo>
                    <a:pt x="2600713" y="357521"/>
                  </a:lnTo>
                  <a:cubicBezTo>
                    <a:pt x="2577087" y="356961"/>
                    <a:pt x="2554805" y="358305"/>
                    <a:pt x="2531739" y="358529"/>
                  </a:cubicBezTo>
                  <a:cubicBezTo>
                    <a:pt x="2440259" y="360992"/>
                    <a:pt x="2349564" y="370285"/>
                    <a:pt x="2259988" y="385289"/>
                  </a:cubicBezTo>
                  <a:cubicBezTo>
                    <a:pt x="2080723" y="415521"/>
                    <a:pt x="1906945" y="473634"/>
                    <a:pt x="1740670" y="553917"/>
                  </a:cubicBezTo>
                  <a:cubicBezTo>
                    <a:pt x="1574506" y="634647"/>
                    <a:pt x="1415844" y="737100"/>
                    <a:pt x="1264124" y="853549"/>
                  </a:cubicBezTo>
                  <a:cubicBezTo>
                    <a:pt x="1112181" y="969886"/>
                    <a:pt x="966508" y="1099212"/>
                    <a:pt x="823074" y="1234136"/>
                  </a:cubicBezTo>
                  <a:cubicBezTo>
                    <a:pt x="787131" y="1267951"/>
                    <a:pt x="751413" y="1301990"/>
                    <a:pt x="715694" y="1336252"/>
                  </a:cubicBezTo>
                  <a:lnTo>
                    <a:pt x="606859" y="1440945"/>
                  </a:lnTo>
                  <a:cubicBezTo>
                    <a:pt x="532623" y="1511374"/>
                    <a:pt x="457267" y="1579452"/>
                    <a:pt x="382023" y="1646074"/>
                  </a:cubicBezTo>
                  <a:lnTo>
                    <a:pt x="158531" y="1843813"/>
                  </a:lnTo>
                  <a:lnTo>
                    <a:pt x="0" y="1991775"/>
                  </a:lnTo>
                  <a:lnTo>
                    <a:pt x="0" y="1074740"/>
                  </a:lnTo>
                  <a:lnTo>
                    <a:pt x="113897" y="949410"/>
                  </a:lnTo>
                  <a:cubicBezTo>
                    <a:pt x="700439" y="362812"/>
                    <a:pt x="1510739" y="0"/>
                    <a:pt x="2405773"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D22C5442-03F3-FF6F-F023-E32AE62EFFAB}"/>
              </a:ext>
            </a:extLst>
          </p:cNvPr>
          <p:cNvSpPr>
            <a:spLocks noGrp="1"/>
          </p:cNvSpPr>
          <p:nvPr>
            <p:ph type="title"/>
          </p:nvPr>
        </p:nvSpPr>
        <p:spPr>
          <a:xfrm>
            <a:off x="804672" y="2023236"/>
            <a:ext cx="3659777" cy="2820908"/>
          </a:xfrm>
        </p:spPr>
        <p:txBody>
          <a:bodyPr>
            <a:normAutofit/>
          </a:bodyPr>
          <a:lstStyle/>
          <a:p>
            <a:r>
              <a:rPr lang="en-GB" sz="4000" dirty="0">
                <a:solidFill>
                  <a:schemeClr val="tx2"/>
                </a:solidFill>
              </a:rPr>
              <a:t>Using LEEN with patients, colleagues or families</a:t>
            </a:r>
          </a:p>
        </p:txBody>
      </p:sp>
      <p:graphicFrame>
        <p:nvGraphicFramePr>
          <p:cNvPr id="5" name="Content Placeholder 2">
            <a:extLst>
              <a:ext uri="{FF2B5EF4-FFF2-40B4-BE49-F238E27FC236}">
                <a16:creationId xmlns:a16="http://schemas.microsoft.com/office/drawing/2014/main" id="{3CE75BD7-B727-CFE7-415A-F2370E419820}"/>
              </a:ext>
            </a:extLst>
          </p:cNvPr>
          <p:cNvGraphicFramePr>
            <a:graphicFrameLocks noGrp="1"/>
          </p:cNvGraphicFramePr>
          <p:nvPr>
            <p:ph idx="1"/>
            <p:extLst>
              <p:ext uri="{D42A27DB-BD31-4B8C-83A1-F6EECF244321}">
                <p14:modId xmlns:p14="http://schemas.microsoft.com/office/powerpoint/2010/main" val="919828175"/>
              </p:ext>
            </p:extLst>
          </p:nvPr>
        </p:nvGraphicFramePr>
        <p:xfrm>
          <a:off x="6091238" y="955653"/>
          <a:ext cx="5646974" cy="49478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194065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51">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912C9FF-BACE-4805-2E76-0B8ED7A7DD83}"/>
              </a:ext>
            </a:extLst>
          </p:cNvPr>
          <p:cNvSpPr>
            <a:spLocks noGrp="1"/>
          </p:cNvSpPr>
          <p:nvPr>
            <p:ph type="title"/>
          </p:nvPr>
        </p:nvSpPr>
        <p:spPr>
          <a:xfrm>
            <a:off x="3218499" y="143536"/>
            <a:ext cx="5754696" cy="1837349"/>
          </a:xfrm>
        </p:spPr>
        <p:txBody>
          <a:bodyPr anchor="b">
            <a:normAutofit/>
          </a:bodyPr>
          <a:lstStyle/>
          <a:p>
            <a:pPr algn="ctr"/>
            <a:r>
              <a:rPr lang="en-GB" sz="3600" dirty="0">
                <a:solidFill>
                  <a:schemeClr val="tx2"/>
                </a:solidFill>
              </a:rPr>
              <a:t>When is the right time?</a:t>
            </a:r>
          </a:p>
        </p:txBody>
      </p:sp>
      <p:grpSp>
        <p:nvGrpSpPr>
          <p:cNvPr id="54" name="Group 53">
            <a:extLst>
              <a:ext uri="{FF2B5EF4-FFF2-40B4-BE49-F238E27FC236}">
                <a16:creationId xmlns:a16="http://schemas.microsoft.com/office/drawing/2014/main" id="{5C3921CD-DDE5-4B57-8FDF-B37ADE4EDAC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1219" y="3985"/>
            <a:ext cx="9747620" cy="6858000"/>
            <a:chOff x="1318434" y="36937"/>
            <a:chExt cx="9747620" cy="6858000"/>
          </a:xfrm>
        </p:grpSpPr>
        <p:sp>
          <p:nvSpPr>
            <p:cNvPr id="55" name="Freeform: Shape 54">
              <a:extLst>
                <a:ext uri="{FF2B5EF4-FFF2-40B4-BE49-F238E27FC236}">
                  <a16:creationId xmlns:a16="http://schemas.microsoft.com/office/drawing/2014/main" id="{A4CBEDF6-7B5F-471F-AF99-301A237481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6937"/>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gradFill>
              <a:gsLst>
                <a:gs pos="2000">
                  <a:schemeClr val="bg1">
                    <a:alpha val="10000"/>
                  </a:schemeClr>
                </a:gs>
                <a:gs pos="16000">
                  <a:schemeClr val="accent6">
                    <a:alpha val="8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6" name="Freeform: Shape 55">
              <a:extLst>
                <a:ext uri="{FF2B5EF4-FFF2-40B4-BE49-F238E27FC236}">
                  <a16:creationId xmlns:a16="http://schemas.microsoft.com/office/drawing/2014/main" id="{1D43DB10-4F84-47C2-8170-CB9EED8667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6937"/>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accent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7" name="Freeform: Shape 56">
              <a:extLst>
                <a:ext uri="{FF2B5EF4-FFF2-40B4-BE49-F238E27FC236}">
                  <a16:creationId xmlns:a16="http://schemas.microsoft.com/office/drawing/2014/main" id="{9F35C7A0-1526-4D97-BCD8-91B3576E3C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6937"/>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gradFill>
              <a:gsLst>
                <a:gs pos="2000">
                  <a:schemeClr val="bg1">
                    <a:alpha val="10000"/>
                  </a:schemeClr>
                </a:gs>
                <a:gs pos="16000">
                  <a:schemeClr val="accent6">
                    <a:alpha val="2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8" name="Freeform: Shape 57">
              <a:extLst>
                <a:ext uri="{FF2B5EF4-FFF2-40B4-BE49-F238E27FC236}">
                  <a16:creationId xmlns:a16="http://schemas.microsoft.com/office/drawing/2014/main" id="{1009574A-38B7-43A8-A925-1FB54C6B1A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6937"/>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gradFill>
              <a:gsLst>
                <a:gs pos="2000">
                  <a:schemeClr val="bg1">
                    <a:alpha val="10000"/>
                  </a:schemeClr>
                </a:gs>
                <a:gs pos="16000">
                  <a:schemeClr val="accent6">
                    <a:alpha val="8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9" name="Freeform: Shape 58">
              <a:extLst>
                <a:ext uri="{FF2B5EF4-FFF2-40B4-BE49-F238E27FC236}">
                  <a16:creationId xmlns:a16="http://schemas.microsoft.com/office/drawing/2014/main" id="{EA3AAA50-DE22-4E5D-9064-A37786C590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6937"/>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gradFill>
              <a:gsLst>
                <a:gs pos="2000">
                  <a:schemeClr val="bg1">
                    <a:alpha val="10000"/>
                  </a:schemeClr>
                </a:gs>
                <a:gs pos="16000">
                  <a:schemeClr val="accent6">
                    <a:alpha val="2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47" name="Content Placeholder 2">
            <a:extLst>
              <a:ext uri="{FF2B5EF4-FFF2-40B4-BE49-F238E27FC236}">
                <a16:creationId xmlns:a16="http://schemas.microsoft.com/office/drawing/2014/main" id="{5764C6D3-1077-998D-AC60-AB9548DF08D3}"/>
              </a:ext>
            </a:extLst>
          </p:cNvPr>
          <p:cNvSpPr>
            <a:spLocks noGrp="1"/>
          </p:cNvSpPr>
          <p:nvPr>
            <p:ph idx="1"/>
          </p:nvPr>
        </p:nvSpPr>
        <p:spPr>
          <a:xfrm>
            <a:off x="2438399" y="2417361"/>
            <a:ext cx="7239001" cy="3573864"/>
          </a:xfrm>
        </p:spPr>
        <p:txBody>
          <a:bodyPr anchor="t">
            <a:noAutofit/>
          </a:bodyPr>
          <a:lstStyle/>
          <a:p>
            <a:pPr marL="0" indent="0">
              <a:buNone/>
            </a:pPr>
            <a:r>
              <a:rPr lang="en-GB" sz="2000" b="1" dirty="0">
                <a:solidFill>
                  <a:schemeClr val="tx2"/>
                </a:solidFill>
              </a:rPr>
              <a:t>“Speak when you are angry and you will make the best speech you will ever regret” </a:t>
            </a:r>
          </a:p>
          <a:p>
            <a:pPr marL="0" indent="0">
              <a:buNone/>
            </a:pPr>
            <a:r>
              <a:rPr lang="en-GB" sz="2000" dirty="0">
                <a:solidFill>
                  <a:schemeClr val="tx2"/>
                </a:solidFill>
              </a:rPr>
              <a:t>	</a:t>
            </a:r>
            <a:r>
              <a:rPr lang="en-GB" sz="2000" i="1" dirty="0">
                <a:solidFill>
                  <a:schemeClr val="tx2"/>
                </a:solidFill>
              </a:rPr>
              <a:t>-Ambrose Bierce</a:t>
            </a:r>
          </a:p>
          <a:p>
            <a:pPr marL="0" indent="0">
              <a:buNone/>
            </a:pPr>
            <a:endParaRPr lang="en-GB" sz="2000" dirty="0">
              <a:solidFill>
                <a:schemeClr val="tx2"/>
              </a:solidFill>
            </a:endParaRPr>
          </a:p>
          <a:p>
            <a:pPr marL="0" indent="0">
              <a:buNone/>
            </a:pPr>
            <a:r>
              <a:rPr lang="en-GB" sz="2000" dirty="0">
                <a:solidFill>
                  <a:schemeClr val="tx2"/>
                </a:solidFill>
              </a:rPr>
              <a:t>When conflict has led beyond upset or frustrated to anger (as it often can!) it is not the time to pursue resolution.</a:t>
            </a:r>
          </a:p>
          <a:p>
            <a:pPr marL="0" indent="0">
              <a:buNone/>
            </a:pPr>
            <a:endParaRPr lang="en-GB" sz="2000" dirty="0">
              <a:solidFill>
                <a:schemeClr val="tx2"/>
              </a:solidFill>
            </a:endParaRPr>
          </a:p>
          <a:p>
            <a:pPr marL="0" indent="0">
              <a:buNone/>
            </a:pPr>
            <a:r>
              <a:rPr lang="en-GB" sz="2000" dirty="0">
                <a:solidFill>
                  <a:schemeClr val="tx2"/>
                </a:solidFill>
              </a:rPr>
              <a:t>De-escalate: listen, reassure, set time to discuss, distract.</a:t>
            </a:r>
          </a:p>
          <a:p>
            <a:pPr marL="0" indent="0">
              <a:buNone/>
            </a:pPr>
            <a:endParaRPr lang="en-GB" sz="2000" dirty="0">
              <a:solidFill>
                <a:schemeClr val="tx2"/>
              </a:solidFill>
            </a:endParaRPr>
          </a:p>
          <a:p>
            <a:pPr marL="0" indent="0">
              <a:buNone/>
            </a:pPr>
            <a:r>
              <a:rPr lang="en-GB" sz="2000" dirty="0">
                <a:solidFill>
                  <a:schemeClr val="tx2"/>
                </a:solidFill>
              </a:rPr>
              <a:t>Actively check your own emotional state in the midst of any conflict.</a:t>
            </a:r>
          </a:p>
        </p:txBody>
      </p:sp>
    </p:spTree>
    <p:extLst>
      <p:ext uri="{BB962C8B-B14F-4D97-AF65-F5344CB8AC3E}">
        <p14:creationId xmlns:p14="http://schemas.microsoft.com/office/powerpoint/2010/main" val="6731972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7BF42CA-AD55-48B4-8949-C4DCA60A6A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6AE1D3D-3106-4CB2-AA7C-0C1642AC0F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0A31B6AF-B711-4CDB-8C2B-16E963DDC4C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137" y="0"/>
            <a:ext cx="5646974" cy="6483075"/>
            <a:chOff x="-19221" y="0"/>
            <a:chExt cx="5646974" cy="6483075"/>
          </a:xfrm>
        </p:grpSpPr>
        <p:sp>
          <p:nvSpPr>
            <p:cNvPr id="13" name="Freeform: Shape 12">
              <a:extLst>
                <a:ext uri="{FF2B5EF4-FFF2-40B4-BE49-F238E27FC236}">
                  <a16:creationId xmlns:a16="http://schemas.microsoft.com/office/drawing/2014/main" id="{CA818331-E13C-49C6-B98D-A60AD0E85A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116610"/>
              <a:ext cx="5535001" cy="6250127"/>
            </a:xfrm>
            <a:custGeom>
              <a:avLst/>
              <a:gdLst>
                <a:gd name="connsiteX0" fmla="*/ 2510242 w 5535001"/>
                <a:gd name="connsiteY0" fmla="*/ 174 h 6250127"/>
                <a:gd name="connsiteX1" fmla="*/ 2550551 w 5535001"/>
                <a:gd name="connsiteY1" fmla="*/ 510 h 6250127"/>
                <a:gd name="connsiteX2" fmla="*/ 2629490 w 5535001"/>
                <a:gd name="connsiteY2" fmla="*/ 3757 h 6250127"/>
                <a:gd name="connsiteX3" fmla="*/ 2708317 w 5535001"/>
                <a:gd name="connsiteY3" fmla="*/ 7229 h 6250127"/>
                <a:gd name="connsiteX4" fmla="*/ 2787256 w 5535001"/>
                <a:gd name="connsiteY4" fmla="*/ 14619 h 6250127"/>
                <a:gd name="connsiteX5" fmla="*/ 3408467 w 5535001"/>
                <a:gd name="connsiteY5" fmla="*/ 145064 h 6250127"/>
                <a:gd name="connsiteX6" fmla="*/ 3557723 w 5535001"/>
                <a:gd name="connsiteY6" fmla="*/ 199593 h 6250127"/>
                <a:gd name="connsiteX7" fmla="*/ 3594337 w 5535001"/>
                <a:gd name="connsiteY7" fmla="*/ 214597 h 6250127"/>
                <a:gd name="connsiteX8" fmla="*/ 3630616 w 5535001"/>
                <a:gd name="connsiteY8" fmla="*/ 230385 h 6250127"/>
                <a:gd name="connsiteX9" fmla="*/ 3703172 w 5535001"/>
                <a:gd name="connsiteY9" fmla="*/ 262073 h 6250127"/>
                <a:gd name="connsiteX10" fmla="*/ 3739003 w 5535001"/>
                <a:gd name="connsiteY10" fmla="*/ 278756 h 6250127"/>
                <a:gd name="connsiteX11" fmla="*/ 3756806 w 5535001"/>
                <a:gd name="connsiteY11" fmla="*/ 287266 h 6250127"/>
                <a:gd name="connsiteX12" fmla="*/ 3773714 w 5535001"/>
                <a:gd name="connsiteY12" fmla="*/ 297567 h 6250127"/>
                <a:gd name="connsiteX13" fmla="*/ 3840784 w 5535001"/>
                <a:gd name="connsiteY13" fmla="*/ 339332 h 6250127"/>
                <a:gd name="connsiteX14" fmla="*/ 3873927 w 5535001"/>
                <a:gd name="connsiteY14" fmla="*/ 360495 h 6250127"/>
                <a:gd name="connsiteX15" fmla="*/ 3906062 w 5535001"/>
                <a:gd name="connsiteY15" fmla="*/ 383001 h 6250127"/>
                <a:gd name="connsiteX16" fmla="*/ 3969662 w 5535001"/>
                <a:gd name="connsiteY16" fmla="*/ 428572 h 6250127"/>
                <a:gd name="connsiteX17" fmla="*/ 4423029 w 5535001"/>
                <a:gd name="connsiteY17" fmla="*/ 837600 h 6250127"/>
                <a:gd name="connsiteX18" fmla="*/ 4474647 w 5535001"/>
                <a:gd name="connsiteY18" fmla="*/ 891569 h 6250127"/>
                <a:gd name="connsiteX19" fmla="*/ 4524250 w 5535001"/>
                <a:gd name="connsiteY19" fmla="*/ 946883 h 6250127"/>
                <a:gd name="connsiteX20" fmla="*/ 4573965 w 5535001"/>
                <a:gd name="connsiteY20" fmla="*/ 1001748 h 6250127"/>
                <a:gd name="connsiteX21" fmla="*/ 4622224 w 5535001"/>
                <a:gd name="connsiteY21" fmla="*/ 1057509 h 6250127"/>
                <a:gd name="connsiteX22" fmla="*/ 4717510 w 5535001"/>
                <a:gd name="connsiteY22" fmla="*/ 1169143 h 6250127"/>
                <a:gd name="connsiteX23" fmla="*/ 4764986 w 5535001"/>
                <a:gd name="connsiteY23" fmla="*/ 1224681 h 6250127"/>
                <a:gd name="connsiteX24" fmla="*/ 4813021 w 5535001"/>
                <a:gd name="connsiteY24" fmla="*/ 1279994 h 6250127"/>
                <a:gd name="connsiteX25" fmla="*/ 5001915 w 5535001"/>
                <a:gd name="connsiteY25" fmla="*/ 1506846 h 6250127"/>
                <a:gd name="connsiteX26" fmla="*/ 5170542 w 5535001"/>
                <a:gd name="connsiteY26" fmla="*/ 1751165 h 6250127"/>
                <a:gd name="connsiteX27" fmla="*/ 5428969 w 5535001"/>
                <a:gd name="connsiteY27" fmla="*/ 2293660 h 6250127"/>
                <a:gd name="connsiteX28" fmla="*/ 5534893 w 5535001"/>
                <a:gd name="connsiteY28" fmla="*/ 2899307 h 6250127"/>
                <a:gd name="connsiteX29" fmla="*/ 5508804 w 5535001"/>
                <a:gd name="connsiteY29" fmla="*/ 3211144 h 6250127"/>
                <a:gd name="connsiteX30" fmla="*/ 5426282 w 5535001"/>
                <a:gd name="connsiteY30" fmla="*/ 3513352 h 6250127"/>
                <a:gd name="connsiteX31" fmla="*/ 5248250 w 5535001"/>
                <a:gd name="connsiteY31" fmla="*/ 4030542 h 6250127"/>
                <a:gd name="connsiteX32" fmla="*/ 5208612 w 5535001"/>
                <a:gd name="connsiteY32" fmla="*/ 4161771 h 6250127"/>
                <a:gd name="connsiteX33" fmla="*/ 5170318 w 5535001"/>
                <a:gd name="connsiteY33" fmla="*/ 4294680 h 6250127"/>
                <a:gd name="connsiteX34" fmla="*/ 5132248 w 5535001"/>
                <a:gd name="connsiteY34" fmla="*/ 4430164 h 6250127"/>
                <a:gd name="connsiteX35" fmla="*/ 5112765 w 5535001"/>
                <a:gd name="connsiteY35" fmla="*/ 4498914 h 6250127"/>
                <a:gd name="connsiteX36" fmla="*/ 5091715 w 5535001"/>
                <a:gd name="connsiteY36" fmla="*/ 4569119 h 6250127"/>
                <a:gd name="connsiteX37" fmla="*/ 5068985 w 5535001"/>
                <a:gd name="connsiteY37" fmla="*/ 4640220 h 6250127"/>
                <a:gd name="connsiteX38" fmla="*/ 5043904 w 5535001"/>
                <a:gd name="connsiteY38" fmla="*/ 4712105 h 6250127"/>
                <a:gd name="connsiteX39" fmla="*/ 5015799 w 5535001"/>
                <a:gd name="connsiteY39" fmla="*/ 4784438 h 6250127"/>
                <a:gd name="connsiteX40" fmla="*/ 4982880 w 5535001"/>
                <a:gd name="connsiteY40" fmla="*/ 4856435 h 6250127"/>
                <a:gd name="connsiteX41" fmla="*/ 4817276 w 5535001"/>
                <a:gd name="connsiteY41" fmla="*/ 5125275 h 6250127"/>
                <a:gd name="connsiteX42" fmla="*/ 4618753 w 5535001"/>
                <a:gd name="connsiteY42" fmla="*/ 5355374 h 6250127"/>
                <a:gd name="connsiteX43" fmla="*/ 4566575 w 5535001"/>
                <a:gd name="connsiteY43" fmla="*/ 5408560 h 6250127"/>
                <a:gd name="connsiteX44" fmla="*/ 4513837 w 5535001"/>
                <a:gd name="connsiteY44" fmla="*/ 5461186 h 6250127"/>
                <a:gd name="connsiteX45" fmla="*/ 4459531 w 5535001"/>
                <a:gd name="connsiteY45" fmla="*/ 5512580 h 6250127"/>
                <a:gd name="connsiteX46" fmla="*/ 4404554 w 5535001"/>
                <a:gd name="connsiteY46" fmla="*/ 5563526 h 6250127"/>
                <a:gd name="connsiteX47" fmla="*/ 4348009 w 5535001"/>
                <a:gd name="connsiteY47" fmla="*/ 5613017 h 6250127"/>
                <a:gd name="connsiteX48" fmla="*/ 4290568 w 5535001"/>
                <a:gd name="connsiteY48" fmla="*/ 5661948 h 6250127"/>
                <a:gd name="connsiteX49" fmla="*/ 4276124 w 5535001"/>
                <a:gd name="connsiteY49" fmla="*/ 5674153 h 6250127"/>
                <a:gd name="connsiteX50" fmla="*/ 4261120 w 5535001"/>
                <a:gd name="connsiteY50" fmla="*/ 5685798 h 6250127"/>
                <a:gd name="connsiteX51" fmla="*/ 4231112 w 5535001"/>
                <a:gd name="connsiteY51" fmla="*/ 5708976 h 6250127"/>
                <a:gd name="connsiteX52" fmla="*/ 4170984 w 5535001"/>
                <a:gd name="connsiteY52" fmla="*/ 5755443 h 6250127"/>
                <a:gd name="connsiteX53" fmla="*/ 4046025 w 5535001"/>
                <a:gd name="connsiteY53" fmla="*/ 5843228 h 6250127"/>
                <a:gd name="connsiteX54" fmla="*/ 3915356 w 5535001"/>
                <a:gd name="connsiteY54" fmla="*/ 5923735 h 6250127"/>
                <a:gd name="connsiteX55" fmla="*/ 3346323 w 5535001"/>
                <a:gd name="connsiteY55" fmla="*/ 6158872 h 6250127"/>
                <a:gd name="connsiteX56" fmla="*/ 2743476 w 5535001"/>
                <a:gd name="connsiteY56" fmla="*/ 6247328 h 6250127"/>
                <a:gd name="connsiteX57" fmla="*/ 2668120 w 5535001"/>
                <a:gd name="connsiteY57" fmla="*/ 6249344 h 6250127"/>
                <a:gd name="connsiteX58" fmla="*/ 2630498 w 5535001"/>
                <a:gd name="connsiteY58" fmla="*/ 6250127 h 6250127"/>
                <a:gd name="connsiteX59" fmla="*/ 2592988 w 5535001"/>
                <a:gd name="connsiteY59" fmla="*/ 6249568 h 6250127"/>
                <a:gd name="connsiteX60" fmla="*/ 2518080 w 5535001"/>
                <a:gd name="connsiteY60" fmla="*/ 6247777 h 6250127"/>
                <a:gd name="connsiteX61" fmla="*/ 2442948 w 5535001"/>
                <a:gd name="connsiteY61" fmla="*/ 6244529 h 6250127"/>
                <a:gd name="connsiteX62" fmla="*/ 2291676 w 5535001"/>
                <a:gd name="connsiteY62" fmla="*/ 6232213 h 6250127"/>
                <a:gd name="connsiteX63" fmla="*/ 2141412 w 5535001"/>
                <a:gd name="connsiteY63" fmla="*/ 6212394 h 6250127"/>
                <a:gd name="connsiteX64" fmla="*/ 1992715 w 5535001"/>
                <a:gd name="connsiteY64" fmla="*/ 6184961 h 6250127"/>
                <a:gd name="connsiteX65" fmla="*/ 1845811 w 5535001"/>
                <a:gd name="connsiteY65" fmla="*/ 6151034 h 6250127"/>
                <a:gd name="connsiteX66" fmla="*/ 1701033 w 5535001"/>
                <a:gd name="connsiteY66" fmla="*/ 6110724 h 6250127"/>
                <a:gd name="connsiteX67" fmla="*/ 1629484 w 5535001"/>
                <a:gd name="connsiteY67" fmla="*/ 6088219 h 6250127"/>
                <a:gd name="connsiteX68" fmla="*/ 1558383 w 5535001"/>
                <a:gd name="connsiteY68" fmla="*/ 6064929 h 6250127"/>
                <a:gd name="connsiteX69" fmla="*/ 1011968 w 5535001"/>
                <a:gd name="connsiteY69" fmla="*/ 5828896 h 6250127"/>
                <a:gd name="connsiteX70" fmla="*/ 511237 w 5535001"/>
                <a:gd name="connsiteY70" fmla="*/ 5512356 h 6250127"/>
                <a:gd name="connsiteX71" fmla="*/ 395572 w 5535001"/>
                <a:gd name="connsiteY71" fmla="*/ 5419757 h 6250127"/>
                <a:gd name="connsiteX72" fmla="*/ 284722 w 5535001"/>
                <a:gd name="connsiteY72" fmla="*/ 5321559 h 6250127"/>
                <a:gd name="connsiteX73" fmla="*/ 257513 w 5535001"/>
                <a:gd name="connsiteY73" fmla="*/ 5296477 h 6250127"/>
                <a:gd name="connsiteX74" fmla="*/ 243853 w 5535001"/>
                <a:gd name="connsiteY74" fmla="*/ 5283937 h 6250127"/>
                <a:gd name="connsiteX75" fmla="*/ 230752 w 5535001"/>
                <a:gd name="connsiteY75" fmla="*/ 5270836 h 6250127"/>
                <a:gd name="connsiteX76" fmla="*/ 178574 w 5535001"/>
                <a:gd name="connsiteY76" fmla="*/ 5218322 h 6250127"/>
                <a:gd name="connsiteX77" fmla="*/ 126508 w 5535001"/>
                <a:gd name="connsiteY77" fmla="*/ 5165584 h 6250127"/>
                <a:gd name="connsiteX78" fmla="*/ 76345 w 5535001"/>
                <a:gd name="connsiteY78" fmla="*/ 5111167 h 6250127"/>
                <a:gd name="connsiteX79" fmla="*/ 26407 w 5535001"/>
                <a:gd name="connsiteY79" fmla="*/ 5056413 h 6250127"/>
                <a:gd name="connsiteX80" fmla="*/ 0 w 5535001"/>
                <a:gd name="connsiteY80" fmla="*/ 5024776 h 6250127"/>
                <a:gd name="connsiteX81" fmla="*/ 0 w 5535001"/>
                <a:gd name="connsiteY81" fmla="*/ 4492798 h 6250127"/>
                <a:gd name="connsiteX82" fmla="*/ 28534 w 5535001"/>
                <a:gd name="connsiteY82" fmla="*/ 4537879 h 6250127"/>
                <a:gd name="connsiteX83" fmla="*/ 66604 w 5535001"/>
                <a:gd name="connsiteY83" fmla="*/ 4592745 h 6250127"/>
                <a:gd name="connsiteX84" fmla="*/ 104114 w 5535001"/>
                <a:gd name="connsiteY84" fmla="*/ 4647834 h 6250127"/>
                <a:gd name="connsiteX85" fmla="*/ 143751 w 5535001"/>
                <a:gd name="connsiteY85" fmla="*/ 4701580 h 6250127"/>
                <a:gd name="connsiteX86" fmla="*/ 182717 w 5535001"/>
                <a:gd name="connsiteY86" fmla="*/ 4755773 h 6250127"/>
                <a:gd name="connsiteX87" fmla="*/ 223810 w 5535001"/>
                <a:gd name="connsiteY87" fmla="*/ 4808399 h 6250127"/>
                <a:gd name="connsiteX88" fmla="*/ 264679 w 5535001"/>
                <a:gd name="connsiteY88" fmla="*/ 4861249 h 6250127"/>
                <a:gd name="connsiteX89" fmla="*/ 307788 w 5535001"/>
                <a:gd name="connsiteY89" fmla="*/ 4912420 h 6250127"/>
                <a:gd name="connsiteX90" fmla="*/ 351232 w 5535001"/>
                <a:gd name="connsiteY90" fmla="*/ 4963254 h 6250127"/>
                <a:gd name="connsiteX91" fmla="*/ 397028 w 5535001"/>
                <a:gd name="connsiteY91" fmla="*/ 5012185 h 6250127"/>
                <a:gd name="connsiteX92" fmla="*/ 443496 w 5535001"/>
                <a:gd name="connsiteY92" fmla="*/ 5060444 h 6250127"/>
                <a:gd name="connsiteX93" fmla="*/ 455140 w 5535001"/>
                <a:gd name="connsiteY93" fmla="*/ 5072537 h 6250127"/>
                <a:gd name="connsiteX94" fmla="*/ 467345 w 5535001"/>
                <a:gd name="connsiteY94" fmla="*/ 5083958 h 6250127"/>
                <a:gd name="connsiteX95" fmla="*/ 491755 w 5535001"/>
                <a:gd name="connsiteY95" fmla="*/ 5106912 h 6250127"/>
                <a:gd name="connsiteX96" fmla="*/ 540686 w 5535001"/>
                <a:gd name="connsiteY96" fmla="*/ 5152819 h 6250127"/>
                <a:gd name="connsiteX97" fmla="*/ 552890 w 5535001"/>
                <a:gd name="connsiteY97" fmla="*/ 5164353 h 6250127"/>
                <a:gd name="connsiteX98" fmla="*/ 565655 w 5535001"/>
                <a:gd name="connsiteY98" fmla="*/ 5175214 h 6250127"/>
                <a:gd name="connsiteX99" fmla="*/ 591072 w 5535001"/>
                <a:gd name="connsiteY99" fmla="*/ 5197048 h 6250127"/>
                <a:gd name="connsiteX100" fmla="*/ 694197 w 5535001"/>
                <a:gd name="connsiteY100" fmla="*/ 5283041 h 6250127"/>
                <a:gd name="connsiteX101" fmla="*/ 1146221 w 5535001"/>
                <a:gd name="connsiteY101" fmla="*/ 5573716 h 6250127"/>
                <a:gd name="connsiteX102" fmla="*/ 1650982 w 5535001"/>
                <a:gd name="connsiteY102" fmla="*/ 5758130 h 6250127"/>
                <a:gd name="connsiteX103" fmla="*/ 1716485 w 5535001"/>
                <a:gd name="connsiteY103" fmla="*/ 5772798 h 6250127"/>
                <a:gd name="connsiteX104" fmla="*/ 1782211 w 5535001"/>
                <a:gd name="connsiteY104" fmla="*/ 5786235 h 6250127"/>
                <a:gd name="connsiteX105" fmla="*/ 1848386 w 5535001"/>
                <a:gd name="connsiteY105" fmla="*/ 5796984 h 6250127"/>
                <a:gd name="connsiteX106" fmla="*/ 1881417 w 5535001"/>
                <a:gd name="connsiteY106" fmla="*/ 5802359 h 6250127"/>
                <a:gd name="connsiteX107" fmla="*/ 1914560 w 5535001"/>
                <a:gd name="connsiteY107" fmla="*/ 5807061 h 6250127"/>
                <a:gd name="connsiteX108" fmla="*/ 2047469 w 5535001"/>
                <a:gd name="connsiteY108" fmla="*/ 5821282 h 6250127"/>
                <a:gd name="connsiteX109" fmla="*/ 2180601 w 5535001"/>
                <a:gd name="connsiteY109" fmla="*/ 5828896 h 6250127"/>
                <a:gd name="connsiteX110" fmla="*/ 2313622 w 5535001"/>
                <a:gd name="connsiteY110" fmla="*/ 5830463 h 6250127"/>
                <a:gd name="connsiteX111" fmla="*/ 2380021 w 5535001"/>
                <a:gd name="connsiteY111" fmla="*/ 5828448 h 6250127"/>
                <a:gd name="connsiteX112" fmla="*/ 2446195 w 5535001"/>
                <a:gd name="connsiteY112" fmla="*/ 5826433 h 6250127"/>
                <a:gd name="connsiteX113" fmla="*/ 2513041 w 5535001"/>
                <a:gd name="connsiteY113" fmla="*/ 5822737 h 6250127"/>
                <a:gd name="connsiteX114" fmla="*/ 2580111 w 5535001"/>
                <a:gd name="connsiteY114" fmla="*/ 5818258 h 6250127"/>
                <a:gd name="connsiteX115" fmla="*/ 2613590 w 5535001"/>
                <a:gd name="connsiteY115" fmla="*/ 5816355 h 6250127"/>
                <a:gd name="connsiteX116" fmla="*/ 2646845 w 5535001"/>
                <a:gd name="connsiteY116" fmla="*/ 5813108 h 6250127"/>
                <a:gd name="connsiteX117" fmla="*/ 2713244 w 5535001"/>
                <a:gd name="connsiteY117" fmla="*/ 5806838 h 6250127"/>
                <a:gd name="connsiteX118" fmla="*/ 3230882 w 5535001"/>
                <a:gd name="connsiteY118" fmla="*/ 5721292 h 6250127"/>
                <a:gd name="connsiteX119" fmla="*/ 3720416 w 5535001"/>
                <a:gd name="connsiteY119" fmla="*/ 5556472 h 6250127"/>
                <a:gd name="connsiteX120" fmla="*/ 3837425 w 5535001"/>
                <a:gd name="connsiteY120" fmla="*/ 5499927 h 6250127"/>
                <a:gd name="connsiteX121" fmla="*/ 3951634 w 5535001"/>
                <a:gd name="connsiteY121" fmla="*/ 5436552 h 6250127"/>
                <a:gd name="connsiteX122" fmla="*/ 4007284 w 5535001"/>
                <a:gd name="connsiteY122" fmla="*/ 5401841 h 6250127"/>
                <a:gd name="connsiteX123" fmla="*/ 4035164 w 5535001"/>
                <a:gd name="connsiteY123" fmla="*/ 5384374 h 6250127"/>
                <a:gd name="connsiteX124" fmla="*/ 4049049 w 5535001"/>
                <a:gd name="connsiteY124" fmla="*/ 5375640 h 6250127"/>
                <a:gd name="connsiteX125" fmla="*/ 4062485 w 5535001"/>
                <a:gd name="connsiteY125" fmla="*/ 5366123 h 6250127"/>
                <a:gd name="connsiteX126" fmla="*/ 4116567 w 5535001"/>
                <a:gd name="connsiteY126" fmla="*/ 5328277 h 6250127"/>
                <a:gd name="connsiteX127" fmla="*/ 4169976 w 5535001"/>
                <a:gd name="connsiteY127" fmla="*/ 5289199 h 6250127"/>
                <a:gd name="connsiteX128" fmla="*/ 4222042 w 5535001"/>
                <a:gd name="connsiteY128" fmla="*/ 5247994 h 6250127"/>
                <a:gd name="connsiteX129" fmla="*/ 4273213 w 5535001"/>
                <a:gd name="connsiteY129" fmla="*/ 5205558 h 6250127"/>
                <a:gd name="connsiteX130" fmla="*/ 4323151 w 5535001"/>
                <a:gd name="connsiteY130" fmla="*/ 5161329 h 6250127"/>
                <a:gd name="connsiteX131" fmla="*/ 4371971 w 5535001"/>
                <a:gd name="connsiteY131" fmla="*/ 5116093 h 6250127"/>
                <a:gd name="connsiteX132" fmla="*/ 4546868 w 5535001"/>
                <a:gd name="connsiteY132" fmla="*/ 4924400 h 6250127"/>
                <a:gd name="connsiteX133" fmla="*/ 4675634 w 5535001"/>
                <a:gd name="connsiteY133" fmla="*/ 4715352 h 6250127"/>
                <a:gd name="connsiteX134" fmla="*/ 4700155 w 5535001"/>
                <a:gd name="connsiteY134" fmla="*/ 4659255 h 6250127"/>
                <a:gd name="connsiteX135" fmla="*/ 4721206 w 5535001"/>
                <a:gd name="connsiteY135" fmla="*/ 4600135 h 6250127"/>
                <a:gd name="connsiteX136" fmla="*/ 4740465 w 5535001"/>
                <a:gd name="connsiteY136" fmla="*/ 4538887 h 6250127"/>
                <a:gd name="connsiteX137" fmla="*/ 4758492 w 5535001"/>
                <a:gd name="connsiteY137" fmla="*/ 4475848 h 6250127"/>
                <a:gd name="connsiteX138" fmla="*/ 4891288 w 5535001"/>
                <a:gd name="connsiteY138" fmla="*/ 3930329 h 6250127"/>
                <a:gd name="connsiteX139" fmla="*/ 5066298 w 5535001"/>
                <a:gd name="connsiteY139" fmla="*/ 3382235 h 6250127"/>
                <a:gd name="connsiteX140" fmla="*/ 5156994 w 5535001"/>
                <a:gd name="connsiteY140" fmla="*/ 2898635 h 6250127"/>
                <a:gd name="connsiteX141" fmla="*/ 5083317 w 5535001"/>
                <a:gd name="connsiteY141" fmla="*/ 2402047 h 6250127"/>
                <a:gd name="connsiteX142" fmla="*/ 4871022 w 5535001"/>
                <a:gd name="connsiteY142" fmla="*/ 1926958 h 6250127"/>
                <a:gd name="connsiteX143" fmla="*/ 4727028 w 5535001"/>
                <a:gd name="connsiteY143" fmla="*/ 1703577 h 6250127"/>
                <a:gd name="connsiteX144" fmla="*/ 4563776 w 5535001"/>
                <a:gd name="connsiteY144" fmla="*/ 1490834 h 6250127"/>
                <a:gd name="connsiteX145" fmla="*/ 4370291 w 5535001"/>
                <a:gd name="connsiteY145" fmla="*/ 1300596 h 6250127"/>
                <a:gd name="connsiteX146" fmla="*/ 4266046 w 5535001"/>
                <a:gd name="connsiteY146" fmla="*/ 1214491 h 6250127"/>
                <a:gd name="connsiteX147" fmla="*/ 4212973 w 5535001"/>
                <a:gd name="connsiteY147" fmla="*/ 1173062 h 6250127"/>
                <a:gd name="connsiteX148" fmla="*/ 4157995 w 5535001"/>
                <a:gd name="connsiteY148" fmla="*/ 1134545 h 6250127"/>
                <a:gd name="connsiteX149" fmla="*/ 3697126 w 5535001"/>
                <a:gd name="connsiteY149" fmla="*/ 881044 h 6250127"/>
                <a:gd name="connsiteX150" fmla="*/ 3637670 w 5535001"/>
                <a:gd name="connsiteY150" fmla="*/ 856747 h 6250127"/>
                <a:gd name="connsiteX151" fmla="*/ 3608222 w 5535001"/>
                <a:gd name="connsiteY151" fmla="*/ 844318 h 6250127"/>
                <a:gd name="connsiteX152" fmla="*/ 3578214 w 5535001"/>
                <a:gd name="connsiteY152" fmla="*/ 833457 h 6250127"/>
                <a:gd name="connsiteX153" fmla="*/ 3518309 w 5535001"/>
                <a:gd name="connsiteY153" fmla="*/ 812294 h 6250127"/>
                <a:gd name="connsiteX154" fmla="*/ 3503417 w 5535001"/>
                <a:gd name="connsiteY154" fmla="*/ 806920 h 6250127"/>
                <a:gd name="connsiteX155" fmla="*/ 3489533 w 5535001"/>
                <a:gd name="connsiteY155" fmla="*/ 799642 h 6250127"/>
                <a:gd name="connsiteX156" fmla="*/ 3460869 w 5535001"/>
                <a:gd name="connsiteY156" fmla="*/ 787101 h 6250127"/>
                <a:gd name="connsiteX157" fmla="*/ 3402980 w 5535001"/>
                <a:gd name="connsiteY157" fmla="*/ 763475 h 6250127"/>
                <a:gd name="connsiteX158" fmla="*/ 3374092 w 5535001"/>
                <a:gd name="connsiteY158" fmla="*/ 751606 h 6250127"/>
                <a:gd name="connsiteX159" fmla="*/ 3344980 w 5535001"/>
                <a:gd name="connsiteY159" fmla="*/ 740409 h 6250127"/>
                <a:gd name="connsiteX160" fmla="*/ 3226627 w 5535001"/>
                <a:gd name="connsiteY160" fmla="*/ 700772 h 6250127"/>
                <a:gd name="connsiteX161" fmla="*/ 2735750 w 5535001"/>
                <a:gd name="connsiteY161" fmla="*/ 614667 h 6250127"/>
                <a:gd name="connsiteX162" fmla="*/ 2673158 w 5535001"/>
                <a:gd name="connsiteY162" fmla="*/ 610412 h 6250127"/>
                <a:gd name="connsiteX163" fmla="*/ 2610119 w 5535001"/>
                <a:gd name="connsiteY163" fmla="*/ 609628 h 6250127"/>
                <a:gd name="connsiteX164" fmla="*/ 2547080 w 5535001"/>
                <a:gd name="connsiteY164" fmla="*/ 608620 h 6250127"/>
                <a:gd name="connsiteX165" fmla="*/ 2516400 w 5535001"/>
                <a:gd name="connsiteY165" fmla="*/ 608844 h 6250127"/>
                <a:gd name="connsiteX166" fmla="*/ 2486280 w 5535001"/>
                <a:gd name="connsiteY166" fmla="*/ 609740 h 6250127"/>
                <a:gd name="connsiteX167" fmla="*/ 2426376 w 5535001"/>
                <a:gd name="connsiteY167" fmla="*/ 613099 h 6250127"/>
                <a:gd name="connsiteX168" fmla="*/ 2366920 w 5535001"/>
                <a:gd name="connsiteY168" fmla="*/ 618474 h 6250127"/>
                <a:gd name="connsiteX169" fmla="*/ 2337248 w 5535001"/>
                <a:gd name="connsiteY169" fmla="*/ 621497 h 6250127"/>
                <a:gd name="connsiteX170" fmla="*/ 2307800 w 5535001"/>
                <a:gd name="connsiteY170" fmla="*/ 625528 h 6250127"/>
                <a:gd name="connsiteX171" fmla="*/ 2278351 w 5535001"/>
                <a:gd name="connsiteY171" fmla="*/ 629559 h 6250127"/>
                <a:gd name="connsiteX172" fmla="*/ 2249127 w 5535001"/>
                <a:gd name="connsiteY172" fmla="*/ 634710 h 6250127"/>
                <a:gd name="connsiteX173" fmla="*/ 1796096 w 5535001"/>
                <a:gd name="connsiteY173" fmla="*/ 781726 h 6250127"/>
                <a:gd name="connsiteX174" fmla="*/ 1370833 w 5535001"/>
                <a:gd name="connsiteY174" fmla="*/ 1048663 h 6250127"/>
                <a:gd name="connsiteX175" fmla="*/ 959790 w 5535001"/>
                <a:gd name="connsiteY175" fmla="*/ 1390844 h 6250127"/>
                <a:gd name="connsiteX176" fmla="*/ 749062 w 5535001"/>
                <a:gd name="connsiteY176" fmla="*/ 1577611 h 6250127"/>
                <a:gd name="connsiteX177" fmla="*/ 524786 w 5535001"/>
                <a:gd name="connsiteY177" fmla="*/ 1763145 h 6250127"/>
                <a:gd name="connsiteX178" fmla="*/ 84071 w 5535001"/>
                <a:gd name="connsiteY178" fmla="*/ 2098496 h 6250127"/>
                <a:gd name="connsiteX179" fmla="*/ 0 w 5535001"/>
                <a:gd name="connsiteY179" fmla="*/ 2168094 h 6250127"/>
                <a:gd name="connsiteX180" fmla="*/ 0 w 5535001"/>
                <a:gd name="connsiteY180" fmla="*/ 1576676 h 6250127"/>
                <a:gd name="connsiteX181" fmla="*/ 174655 w 5535001"/>
                <a:gd name="connsiteY181" fmla="*/ 1387597 h 6250127"/>
                <a:gd name="connsiteX182" fmla="*/ 363661 w 5535001"/>
                <a:gd name="connsiteY182" fmla="*/ 1188626 h 6250127"/>
                <a:gd name="connsiteX183" fmla="*/ 458052 w 5535001"/>
                <a:gd name="connsiteY183" fmla="*/ 1086397 h 6250127"/>
                <a:gd name="connsiteX184" fmla="*/ 557257 w 5535001"/>
                <a:gd name="connsiteY184" fmla="*/ 981593 h 6250127"/>
                <a:gd name="connsiteX185" fmla="*/ 994165 w 5535001"/>
                <a:gd name="connsiteY185" fmla="*/ 578389 h 6250127"/>
                <a:gd name="connsiteX186" fmla="*/ 1520873 w 5535001"/>
                <a:gd name="connsiteY186" fmla="*/ 237215 h 6250127"/>
                <a:gd name="connsiteX187" fmla="*/ 2141748 w 5535001"/>
                <a:gd name="connsiteY187" fmla="*/ 31190 h 6250127"/>
                <a:gd name="connsiteX188" fmla="*/ 2182505 w 5535001"/>
                <a:gd name="connsiteY188" fmla="*/ 24360 h 6250127"/>
                <a:gd name="connsiteX189" fmla="*/ 2223374 w 5535001"/>
                <a:gd name="connsiteY189" fmla="*/ 18873 h 6250127"/>
                <a:gd name="connsiteX190" fmla="*/ 2264355 w 5535001"/>
                <a:gd name="connsiteY190" fmla="*/ 13611 h 6250127"/>
                <a:gd name="connsiteX191" fmla="*/ 2305336 w 5535001"/>
                <a:gd name="connsiteY191" fmla="*/ 9580 h 6250127"/>
                <a:gd name="connsiteX192" fmla="*/ 2387410 w 5535001"/>
                <a:gd name="connsiteY192" fmla="*/ 3645 h 6250127"/>
                <a:gd name="connsiteX193" fmla="*/ 2469373 w 5535001"/>
                <a:gd name="connsiteY193" fmla="*/ 622 h 6250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Lst>
              <a:rect l="l" t="t" r="r" b="b"/>
              <a:pathLst>
                <a:path w="5535001" h="6250127">
                  <a:moveTo>
                    <a:pt x="2510242" y="174"/>
                  </a:moveTo>
                  <a:cubicBezTo>
                    <a:pt x="2523902" y="-50"/>
                    <a:pt x="2537562" y="-162"/>
                    <a:pt x="2550551" y="510"/>
                  </a:cubicBezTo>
                  <a:lnTo>
                    <a:pt x="2629490" y="3757"/>
                  </a:lnTo>
                  <a:lnTo>
                    <a:pt x="2708317" y="7229"/>
                  </a:lnTo>
                  <a:cubicBezTo>
                    <a:pt x="2734630" y="8572"/>
                    <a:pt x="2760943" y="12155"/>
                    <a:pt x="2787256" y="14619"/>
                  </a:cubicBezTo>
                  <a:cubicBezTo>
                    <a:pt x="2997536" y="34885"/>
                    <a:pt x="3207144" y="77994"/>
                    <a:pt x="3408467" y="145064"/>
                  </a:cubicBezTo>
                  <a:lnTo>
                    <a:pt x="3557723" y="199593"/>
                  </a:lnTo>
                  <a:cubicBezTo>
                    <a:pt x="3570264" y="203848"/>
                    <a:pt x="3582245" y="209447"/>
                    <a:pt x="3594337" y="214597"/>
                  </a:cubicBezTo>
                  <a:lnTo>
                    <a:pt x="3630616" y="230385"/>
                  </a:lnTo>
                  <a:lnTo>
                    <a:pt x="3703172" y="262073"/>
                  </a:lnTo>
                  <a:cubicBezTo>
                    <a:pt x="3715265" y="267335"/>
                    <a:pt x="3727358" y="272598"/>
                    <a:pt x="3739003" y="278756"/>
                  </a:cubicBezTo>
                  <a:cubicBezTo>
                    <a:pt x="3744937" y="281667"/>
                    <a:pt x="3750984" y="284131"/>
                    <a:pt x="3756806" y="287266"/>
                  </a:cubicBezTo>
                  <a:cubicBezTo>
                    <a:pt x="3762517" y="290513"/>
                    <a:pt x="3768115" y="294208"/>
                    <a:pt x="3773714" y="297567"/>
                  </a:cubicBezTo>
                  <a:lnTo>
                    <a:pt x="3840784" y="339332"/>
                  </a:lnTo>
                  <a:cubicBezTo>
                    <a:pt x="3851869" y="346386"/>
                    <a:pt x="3863290" y="352881"/>
                    <a:pt x="3873927" y="360495"/>
                  </a:cubicBezTo>
                  <a:lnTo>
                    <a:pt x="3906062" y="383001"/>
                  </a:lnTo>
                  <a:lnTo>
                    <a:pt x="3969662" y="428572"/>
                  </a:lnTo>
                  <a:cubicBezTo>
                    <a:pt x="4137281" y="552188"/>
                    <a:pt x="4285417" y="693270"/>
                    <a:pt x="4423029" y="837600"/>
                  </a:cubicBezTo>
                  <a:cubicBezTo>
                    <a:pt x="4440160" y="855739"/>
                    <a:pt x="4457404" y="873766"/>
                    <a:pt x="4474647" y="891569"/>
                  </a:cubicBezTo>
                  <a:lnTo>
                    <a:pt x="4524250" y="946883"/>
                  </a:lnTo>
                  <a:lnTo>
                    <a:pt x="4573965" y="1001748"/>
                  </a:lnTo>
                  <a:cubicBezTo>
                    <a:pt x="4590760" y="1019887"/>
                    <a:pt x="4605988" y="1039146"/>
                    <a:pt x="4622224" y="1057509"/>
                  </a:cubicBezTo>
                  <a:cubicBezTo>
                    <a:pt x="4653911" y="1094907"/>
                    <a:pt x="4686831" y="1131409"/>
                    <a:pt x="4717510" y="1169143"/>
                  </a:cubicBezTo>
                  <a:cubicBezTo>
                    <a:pt x="4733186" y="1187730"/>
                    <a:pt x="4748862" y="1206430"/>
                    <a:pt x="4764986" y="1224681"/>
                  </a:cubicBezTo>
                  <a:cubicBezTo>
                    <a:pt x="4780886" y="1243044"/>
                    <a:pt x="4797233" y="1261071"/>
                    <a:pt x="4813021" y="1279994"/>
                  </a:cubicBezTo>
                  <a:cubicBezTo>
                    <a:pt x="4877292" y="1354230"/>
                    <a:pt x="4941339" y="1428914"/>
                    <a:pt x="5001915" y="1506846"/>
                  </a:cubicBezTo>
                  <a:cubicBezTo>
                    <a:pt x="5062603" y="1584665"/>
                    <a:pt x="5118252" y="1666739"/>
                    <a:pt x="5170542" y="1751165"/>
                  </a:cubicBezTo>
                  <a:cubicBezTo>
                    <a:pt x="5274898" y="1920240"/>
                    <a:pt x="5363579" y="2101295"/>
                    <a:pt x="5428969" y="2293660"/>
                  </a:cubicBezTo>
                  <a:cubicBezTo>
                    <a:pt x="5494136" y="2485801"/>
                    <a:pt x="5533102" y="2690819"/>
                    <a:pt x="5534893" y="2899307"/>
                  </a:cubicBezTo>
                  <a:cubicBezTo>
                    <a:pt x="5536124" y="3003439"/>
                    <a:pt x="5526831" y="3108132"/>
                    <a:pt x="5508804" y="3211144"/>
                  </a:cubicBezTo>
                  <a:cubicBezTo>
                    <a:pt x="5490441" y="3314157"/>
                    <a:pt x="5462336" y="3415490"/>
                    <a:pt x="5426282" y="3513352"/>
                  </a:cubicBezTo>
                  <a:cubicBezTo>
                    <a:pt x="5363355" y="3684890"/>
                    <a:pt x="5302219" y="3856428"/>
                    <a:pt x="5248250" y="4030542"/>
                  </a:cubicBezTo>
                  <a:lnTo>
                    <a:pt x="5208612" y="4161771"/>
                  </a:lnTo>
                  <a:lnTo>
                    <a:pt x="5170318" y="4294680"/>
                  </a:lnTo>
                  <a:lnTo>
                    <a:pt x="5132248" y="4430164"/>
                  </a:lnTo>
                  <a:lnTo>
                    <a:pt x="5112765" y="4498914"/>
                  </a:lnTo>
                  <a:lnTo>
                    <a:pt x="5091715" y="4569119"/>
                  </a:lnTo>
                  <a:cubicBezTo>
                    <a:pt x="5085221" y="4592297"/>
                    <a:pt x="5076823" y="4616482"/>
                    <a:pt x="5068985" y="4640220"/>
                  </a:cubicBezTo>
                  <a:cubicBezTo>
                    <a:pt x="5060699" y="4664182"/>
                    <a:pt x="5053981" y="4687807"/>
                    <a:pt x="5043904" y="4712105"/>
                  </a:cubicBezTo>
                  <a:lnTo>
                    <a:pt x="5015799" y="4784438"/>
                  </a:lnTo>
                  <a:cubicBezTo>
                    <a:pt x="5005274" y="4808511"/>
                    <a:pt x="4993965" y="4832473"/>
                    <a:pt x="4982880" y="4856435"/>
                  </a:cubicBezTo>
                  <a:cubicBezTo>
                    <a:pt x="4936524" y="4951273"/>
                    <a:pt x="4881099" y="5044096"/>
                    <a:pt x="4817276" y="5125275"/>
                  </a:cubicBezTo>
                  <a:cubicBezTo>
                    <a:pt x="4755244" y="5208805"/>
                    <a:pt x="4686943" y="5282817"/>
                    <a:pt x="4618753" y="5355374"/>
                  </a:cubicBezTo>
                  <a:cubicBezTo>
                    <a:pt x="4602069" y="5374073"/>
                    <a:pt x="4584154" y="5391092"/>
                    <a:pt x="4566575" y="5408560"/>
                  </a:cubicBezTo>
                  <a:lnTo>
                    <a:pt x="4513837" y="5461186"/>
                  </a:lnTo>
                  <a:cubicBezTo>
                    <a:pt x="4496593" y="5479101"/>
                    <a:pt x="4477894" y="5495560"/>
                    <a:pt x="4459531" y="5512580"/>
                  </a:cubicBezTo>
                  <a:lnTo>
                    <a:pt x="4404554" y="5563526"/>
                  </a:lnTo>
                  <a:cubicBezTo>
                    <a:pt x="4386527" y="5580770"/>
                    <a:pt x="4366932" y="5596670"/>
                    <a:pt x="4348009" y="5613017"/>
                  </a:cubicBezTo>
                  <a:lnTo>
                    <a:pt x="4290568" y="5661948"/>
                  </a:lnTo>
                  <a:lnTo>
                    <a:pt x="4276124" y="5674153"/>
                  </a:lnTo>
                  <a:lnTo>
                    <a:pt x="4261120" y="5685798"/>
                  </a:lnTo>
                  <a:lnTo>
                    <a:pt x="4231112" y="5708976"/>
                  </a:lnTo>
                  <a:lnTo>
                    <a:pt x="4170984" y="5755443"/>
                  </a:lnTo>
                  <a:cubicBezTo>
                    <a:pt x="4130227" y="5785563"/>
                    <a:pt x="4087790" y="5813892"/>
                    <a:pt x="4046025" y="5843228"/>
                  </a:cubicBezTo>
                  <a:cubicBezTo>
                    <a:pt x="4002917" y="5870437"/>
                    <a:pt x="3959248" y="5897309"/>
                    <a:pt x="3915356" y="5923735"/>
                  </a:cubicBezTo>
                  <a:cubicBezTo>
                    <a:pt x="3737659" y="6026299"/>
                    <a:pt x="3544847" y="6106022"/>
                    <a:pt x="3346323" y="6158872"/>
                  </a:cubicBezTo>
                  <a:cubicBezTo>
                    <a:pt x="3147800" y="6211946"/>
                    <a:pt x="2944462" y="6239714"/>
                    <a:pt x="2743476" y="6247328"/>
                  </a:cubicBezTo>
                  <a:lnTo>
                    <a:pt x="2668120" y="6249344"/>
                  </a:lnTo>
                  <a:lnTo>
                    <a:pt x="2630498" y="6250127"/>
                  </a:lnTo>
                  <a:lnTo>
                    <a:pt x="2592988" y="6249568"/>
                  </a:lnTo>
                  <a:lnTo>
                    <a:pt x="2518080" y="6247777"/>
                  </a:lnTo>
                  <a:cubicBezTo>
                    <a:pt x="2493110" y="6247105"/>
                    <a:pt x="2468365" y="6246881"/>
                    <a:pt x="2442948" y="6244529"/>
                  </a:cubicBezTo>
                  <a:cubicBezTo>
                    <a:pt x="2392337" y="6240722"/>
                    <a:pt x="2341950" y="6237699"/>
                    <a:pt x="2291676" y="6232213"/>
                  </a:cubicBezTo>
                  <a:lnTo>
                    <a:pt x="2141412" y="6212394"/>
                  </a:lnTo>
                  <a:lnTo>
                    <a:pt x="1992715" y="6184961"/>
                  </a:lnTo>
                  <a:cubicBezTo>
                    <a:pt x="1943561" y="6173988"/>
                    <a:pt x="1894630" y="6162231"/>
                    <a:pt x="1845811" y="6151034"/>
                  </a:cubicBezTo>
                  <a:cubicBezTo>
                    <a:pt x="1797215" y="6138829"/>
                    <a:pt x="1749180" y="6123938"/>
                    <a:pt x="1701033" y="6110724"/>
                  </a:cubicBezTo>
                  <a:cubicBezTo>
                    <a:pt x="1676847" y="6104566"/>
                    <a:pt x="1653334" y="6095833"/>
                    <a:pt x="1629484" y="6088219"/>
                  </a:cubicBezTo>
                  <a:lnTo>
                    <a:pt x="1558383" y="6064929"/>
                  </a:lnTo>
                  <a:cubicBezTo>
                    <a:pt x="1369713" y="6000210"/>
                    <a:pt x="1186978" y="5921271"/>
                    <a:pt x="1011968" y="5828896"/>
                  </a:cubicBezTo>
                  <a:cubicBezTo>
                    <a:pt x="837071" y="5736408"/>
                    <a:pt x="668556" y="5631940"/>
                    <a:pt x="511237" y="5512356"/>
                  </a:cubicBezTo>
                  <a:cubicBezTo>
                    <a:pt x="471152" y="5483468"/>
                    <a:pt x="433642" y="5451220"/>
                    <a:pt x="395572" y="5419757"/>
                  </a:cubicBezTo>
                  <a:cubicBezTo>
                    <a:pt x="356831" y="5388965"/>
                    <a:pt x="321112" y="5354926"/>
                    <a:pt x="284722" y="5321559"/>
                  </a:cubicBezTo>
                  <a:lnTo>
                    <a:pt x="257513" y="5296477"/>
                  </a:lnTo>
                  <a:lnTo>
                    <a:pt x="243853" y="5283937"/>
                  </a:lnTo>
                  <a:lnTo>
                    <a:pt x="230752" y="5270836"/>
                  </a:lnTo>
                  <a:lnTo>
                    <a:pt x="178574" y="5218322"/>
                  </a:lnTo>
                  <a:cubicBezTo>
                    <a:pt x="161331" y="5200631"/>
                    <a:pt x="143191" y="5183948"/>
                    <a:pt x="126508" y="5165584"/>
                  </a:cubicBezTo>
                  <a:lnTo>
                    <a:pt x="76345" y="5111167"/>
                  </a:lnTo>
                  <a:cubicBezTo>
                    <a:pt x="59774" y="5092916"/>
                    <a:pt x="42530" y="5075112"/>
                    <a:pt x="26407" y="5056413"/>
                  </a:cubicBezTo>
                  <a:lnTo>
                    <a:pt x="0" y="5024776"/>
                  </a:lnTo>
                  <a:lnTo>
                    <a:pt x="0" y="4492798"/>
                  </a:lnTo>
                  <a:lnTo>
                    <a:pt x="28534" y="4537879"/>
                  </a:lnTo>
                  <a:cubicBezTo>
                    <a:pt x="41299" y="4556130"/>
                    <a:pt x="54175" y="4574382"/>
                    <a:pt x="66604" y="4592745"/>
                  </a:cubicBezTo>
                  <a:lnTo>
                    <a:pt x="104114" y="4647834"/>
                  </a:lnTo>
                  <a:lnTo>
                    <a:pt x="143751" y="4701580"/>
                  </a:lnTo>
                  <a:cubicBezTo>
                    <a:pt x="156964" y="4719495"/>
                    <a:pt x="169728" y="4737746"/>
                    <a:pt x="182717" y="4755773"/>
                  </a:cubicBezTo>
                  <a:lnTo>
                    <a:pt x="223810" y="4808399"/>
                  </a:lnTo>
                  <a:lnTo>
                    <a:pt x="264679" y="4861249"/>
                  </a:lnTo>
                  <a:cubicBezTo>
                    <a:pt x="278563" y="4878717"/>
                    <a:pt x="293455" y="4895288"/>
                    <a:pt x="307788" y="4912420"/>
                  </a:cubicBezTo>
                  <a:lnTo>
                    <a:pt x="351232" y="4963254"/>
                  </a:lnTo>
                  <a:cubicBezTo>
                    <a:pt x="365788" y="4980162"/>
                    <a:pt x="381688" y="4995837"/>
                    <a:pt x="397028" y="5012185"/>
                  </a:cubicBezTo>
                  <a:lnTo>
                    <a:pt x="443496" y="5060444"/>
                  </a:lnTo>
                  <a:lnTo>
                    <a:pt x="455140" y="5072537"/>
                  </a:lnTo>
                  <a:lnTo>
                    <a:pt x="467345" y="5083958"/>
                  </a:lnTo>
                  <a:lnTo>
                    <a:pt x="491755" y="5106912"/>
                  </a:lnTo>
                  <a:lnTo>
                    <a:pt x="540686" y="5152819"/>
                  </a:lnTo>
                  <a:lnTo>
                    <a:pt x="552890" y="5164353"/>
                  </a:lnTo>
                  <a:lnTo>
                    <a:pt x="565655" y="5175214"/>
                  </a:lnTo>
                  <a:lnTo>
                    <a:pt x="591072" y="5197048"/>
                  </a:lnTo>
                  <a:cubicBezTo>
                    <a:pt x="624999" y="5226160"/>
                    <a:pt x="658366" y="5256056"/>
                    <a:pt x="694197" y="5283041"/>
                  </a:cubicBezTo>
                  <a:cubicBezTo>
                    <a:pt x="834272" y="5394675"/>
                    <a:pt x="985207" y="5493881"/>
                    <a:pt x="1146221" y="5573716"/>
                  </a:cubicBezTo>
                  <a:cubicBezTo>
                    <a:pt x="1307122" y="5653774"/>
                    <a:pt x="1476869" y="5715918"/>
                    <a:pt x="1650982" y="5758130"/>
                  </a:cubicBezTo>
                  <a:lnTo>
                    <a:pt x="1716485" y="5772798"/>
                  </a:lnTo>
                  <a:cubicBezTo>
                    <a:pt x="1738431" y="5777390"/>
                    <a:pt x="1759929" y="5783100"/>
                    <a:pt x="1782211" y="5786235"/>
                  </a:cubicBezTo>
                  <a:lnTo>
                    <a:pt x="1848386" y="5796984"/>
                  </a:lnTo>
                  <a:lnTo>
                    <a:pt x="1881417" y="5802359"/>
                  </a:lnTo>
                  <a:cubicBezTo>
                    <a:pt x="1892390" y="5804151"/>
                    <a:pt x="1903363" y="5806054"/>
                    <a:pt x="1914560" y="5807061"/>
                  </a:cubicBezTo>
                  <a:cubicBezTo>
                    <a:pt x="1959012" y="5811765"/>
                    <a:pt x="2003241" y="5817251"/>
                    <a:pt x="2047469" y="5821282"/>
                  </a:cubicBezTo>
                  <a:lnTo>
                    <a:pt x="2180601" y="5828896"/>
                  </a:lnTo>
                  <a:lnTo>
                    <a:pt x="2313622" y="5830463"/>
                  </a:lnTo>
                  <a:cubicBezTo>
                    <a:pt x="2335680" y="5830799"/>
                    <a:pt x="2357962" y="5829008"/>
                    <a:pt x="2380021" y="5828448"/>
                  </a:cubicBezTo>
                  <a:lnTo>
                    <a:pt x="2446195" y="5826433"/>
                  </a:lnTo>
                  <a:cubicBezTo>
                    <a:pt x="2468029" y="5826208"/>
                    <a:pt x="2490647" y="5824193"/>
                    <a:pt x="2513041" y="5822737"/>
                  </a:cubicBezTo>
                  <a:lnTo>
                    <a:pt x="2580111" y="5818258"/>
                  </a:lnTo>
                  <a:lnTo>
                    <a:pt x="2613590" y="5816355"/>
                  </a:lnTo>
                  <a:lnTo>
                    <a:pt x="2646845" y="5813108"/>
                  </a:lnTo>
                  <a:cubicBezTo>
                    <a:pt x="2669016" y="5810869"/>
                    <a:pt x="2691074" y="5808741"/>
                    <a:pt x="2713244" y="5806838"/>
                  </a:cubicBezTo>
                  <a:cubicBezTo>
                    <a:pt x="2889933" y="5789371"/>
                    <a:pt x="3062815" y="5762050"/>
                    <a:pt x="3230882" y="5721292"/>
                  </a:cubicBezTo>
                  <a:cubicBezTo>
                    <a:pt x="3398837" y="5680423"/>
                    <a:pt x="3562426" y="5626902"/>
                    <a:pt x="3720416" y="5556472"/>
                  </a:cubicBezTo>
                  <a:cubicBezTo>
                    <a:pt x="3759381" y="5537997"/>
                    <a:pt x="3798347" y="5518962"/>
                    <a:pt x="3837425" y="5499927"/>
                  </a:cubicBezTo>
                  <a:cubicBezTo>
                    <a:pt x="3875271" y="5478765"/>
                    <a:pt x="3913900" y="5458610"/>
                    <a:pt x="3951634" y="5436552"/>
                  </a:cubicBezTo>
                  <a:lnTo>
                    <a:pt x="4007284" y="5401841"/>
                  </a:lnTo>
                  <a:lnTo>
                    <a:pt x="4035164" y="5384374"/>
                  </a:lnTo>
                  <a:lnTo>
                    <a:pt x="4049049" y="5375640"/>
                  </a:lnTo>
                  <a:lnTo>
                    <a:pt x="4062485" y="5366123"/>
                  </a:lnTo>
                  <a:lnTo>
                    <a:pt x="4116567" y="5328277"/>
                  </a:lnTo>
                  <a:cubicBezTo>
                    <a:pt x="4134594" y="5315624"/>
                    <a:pt x="4152957" y="5303420"/>
                    <a:pt x="4169976" y="5289199"/>
                  </a:cubicBezTo>
                  <a:lnTo>
                    <a:pt x="4222042" y="5247994"/>
                  </a:lnTo>
                  <a:cubicBezTo>
                    <a:pt x="4239398" y="5234222"/>
                    <a:pt x="4256865" y="5220562"/>
                    <a:pt x="4273213" y="5205558"/>
                  </a:cubicBezTo>
                  <a:lnTo>
                    <a:pt x="4323151" y="5161329"/>
                  </a:lnTo>
                  <a:cubicBezTo>
                    <a:pt x="4339611" y="5146437"/>
                    <a:pt x="4356631" y="5131881"/>
                    <a:pt x="4371971" y="5116093"/>
                  </a:cubicBezTo>
                  <a:cubicBezTo>
                    <a:pt x="4435457" y="5054398"/>
                    <a:pt x="4496258" y="4991135"/>
                    <a:pt x="4546868" y="4924400"/>
                  </a:cubicBezTo>
                  <a:cubicBezTo>
                    <a:pt x="4600054" y="4858450"/>
                    <a:pt x="4640699" y="4788916"/>
                    <a:pt x="4675634" y="4715352"/>
                  </a:cubicBezTo>
                  <a:lnTo>
                    <a:pt x="4700155" y="4659255"/>
                  </a:lnTo>
                  <a:lnTo>
                    <a:pt x="4721206" y="4600135"/>
                  </a:lnTo>
                  <a:cubicBezTo>
                    <a:pt x="4728707" y="4580988"/>
                    <a:pt x="4733970" y="4559266"/>
                    <a:pt x="4740465" y="4538887"/>
                  </a:cubicBezTo>
                  <a:cubicBezTo>
                    <a:pt x="4746623" y="4518061"/>
                    <a:pt x="4753005" y="4497906"/>
                    <a:pt x="4758492" y="4475848"/>
                  </a:cubicBezTo>
                  <a:cubicBezTo>
                    <a:pt x="4803168" y="4303637"/>
                    <a:pt x="4840902" y="4115080"/>
                    <a:pt x="4891288" y="3930329"/>
                  </a:cubicBezTo>
                  <a:cubicBezTo>
                    <a:pt x="4940891" y="3744906"/>
                    <a:pt x="5000235" y="3562059"/>
                    <a:pt x="5066298" y="3382235"/>
                  </a:cubicBezTo>
                  <a:cubicBezTo>
                    <a:pt x="5124186" y="3226932"/>
                    <a:pt x="5154530" y="3064015"/>
                    <a:pt x="5156994" y="2898635"/>
                  </a:cubicBezTo>
                  <a:cubicBezTo>
                    <a:pt x="5159681" y="2733255"/>
                    <a:pt x="5132920" y="2565636"/>
                    <a:pt x="5083317" y="2402047"/>
                  </a:cubicBezTo>
                  <a:cubicBezTo>
                    <a:pt x="5033938" y="2238123"/>
                    <a:pt x="4960150" y="2079013"/>
                    <a:pt x="4871022" y="1926958"/>
                  </a:cubicBezTo>
                  <a:cubicBezTo>
                    <a:pt x="4826570" y="1850818"/>
                    <a:pt x="4777415" y="1776918"/>
                    <a:pt x="4727028" y="1703577"/>
                  </a:cubicBezTo>
                  <a:cubicBezTo>
                    <a:pt x="4676418" y="1630349"/>
                    <a:pt x="4622784" y="1558464"/>
                    <a:pt x="4563776" y="1490834"/>
                  </a:cubicBezTo>
                  <a:cubicBezTo>
                    <a:pt x="4503647" y="1423764"/>
                    <a:pt x="4439041" y="1359157"/>
                    <a:pt x="4370291" y="1300596"/>
                  </a:cubicBezTo>
                  <a:cubicBezTo>
                    <a:pt x="4336812" y="1270141"/>
                    <a:pt x="4301541" y="1242148"/>
                    <a:pt x="4266046" y="1214491"/>
                  </a:cubicBezTo>
                  <a:cubicBezTo>
                    <a:pt x="4248355" y="1200607"/>
                    <a:pt x="4230776" y="1186611"/>
                    <a:pt x="4212973" y="1173062"/>
                  </a:cubicBezTo>
                  <a:cubicBezTo>
                    <a:pt x="4194722" y="1160074"/>
                    <a:pt x="4176359" y="1147197"/>
                    <a:pt x="4157995" y="1134545"/>
                  </a:cubicBezTo>
                  <a:cubicBezTo>
                    <a:pt x="4011426" y="1031980"/>
                    <a:pt x="3855004" y="948562"/>
                    <a:pt x="3697126" y="881044"/>
                  </a:cubicBezTo>
                  <a:lnTo>
                    <a:pt x="3637670" y="856747"/>
                  </a:lnTo>
                  <a:lnTo>
                    <a:pt x="3608222" y="844318"/>
                  </a:lnTo>
                  <a:cubicBezTo>
                    <a:pt x="3598480" y="840063"/>
                    <a:pt x="3588179" y="837040"/>
                    <a:pt x="3578214" y="833457"/>
                  </a:cubicBezTo>
                  <a:lnTo>
                    <a:pt x="3518309" y="812294"/>
                  </a:lnTo>
                  <a:cubicBezTo>
                    <a:pt x="3513383" y="810503"/>
                    <a:pt x="3508344" y="808823"/>
                    <a:pt x="3503417" y="806920"/>
                  </a:cubicBezTo>
                  <a:cubicBezTo>
                    <a:pt x="3498603" y="804792"/>
                    <a:pt x="3494236" y="801993"/>
                    <a:pt x="3489533" y="799642"/>
                  </a:cubicBezTo>
                  <a:cubicBezTo>
                    <a:pt x="3480240" y="794827"/>
                    <a:pt x="3470498" y="791020"/>
                    <a:pt x="3460869" y="787101"/>
                  </a:cubicBezTo>
                  <a:lnTo>
                    <a:pt x="3402980" y="763475"/>
                  </a:lnTo>
                  <a:lnTo>
                    <a:pt x="3374092" y="751606"/>
                  </a:lnTo>
                  <a:cubicBezTo>
                    <a:pt x="3364462" y="747688"/>
                    <a:pt x="3354945" y="743433"/>
                    <a:pt x="3344980" y="740409"/>
                  </a:cubicBezTo>
                  <a:lnTo>
                    <a:pt x="3226627" y="700772"/>
                  </a:lnTo>
                  <a:cubicBezTo>
                    <a:pt x="3067405" y="652849"/>
                    <a:pt x="2902697" y="625192"/>
                    <a:pt x="2735750" y="614667"/>
                  </a:cubicBezTo>
                  <a:cubicBezTo>
                    <a:pt x="2714811" y="613435"/>
                    <a:pt x="2694209" y="610860"/>
                    <a:pt x="2673158" y="610412"/>
                  </a:cubicBezTo>
                  <a:lnTo>
                    <a:pt x="2610119" y="609628"/>
                  </a:lnTo>
                  <a:lnTo>
                    <a:pt x="2547080" y="608620"/>
                  </a:lnTo>
                  <a:cubicBezTo>
                    <a:pt x="2536443" y="608173"/>
                    <a:pt x="2526365" y="608397"/>
                    <a:pt x="2516400" y="608844"/>
                  </a:cubicBezTo>
                  <a:lnTo>
                    <a:pt x="2486280" y="609740"/>
                  </a:lnTo>
                  <a:cubicBezTo>
                    <a:pt x="2466125" y="609852"/>
                    <a:pt x="2446307" y="611868"/>
                    <a:pt x="2426376" y="613099"/>
                  </a:cubicBezTo>
                  <a:cubicBezTo>
                    <a:pt x="2406333" y="613995"/>
                    <a:pt x="2386627" y="616458"/>
                    <a:pt x="2366920" y="618474"/>
                  </a:cubicBezTo>
                  <a:cubicBezTo>
                    <a:pt x="2357066" y="619482"/>
                    <a:pt x="2347101" y="620153"/>
                    <a:pt x="2337248" y="621497"/>
                  </a:cubicBezTo>
                  <a:lnTo>
                    <a:pt x="2307800" y="625528"/>
                  </a:lnTo>
                  <a:lnTo>
                    <a:pt x="2278351" y="629559"/>
                  </a:lnTo>
                  <a:lnTo>
                    <a:pt x="2249127" y="634710"/>
                  </a:lnTo>
                  <a:cubicBezTo>
                    <a:pt x="2093377" y="661918"/>
                    <a:pt x="1942329" y="710849"/>
                    <a:pt x="1796096" y="781726"/>
                  </a:cubicBezTo>
                  <a:cubicBezTo>
                    <a:pt x="1649751" y="852268"/>
                    <a:pt x="1508892" y="944307"/>
                    <a:pt x="1370833" y="1048663"/>
                  </a:cubicBezTo>
                  <a:cubicBezTo>
                    <a:pt x="1232774" y="1153244"/>
                    <a:pt x="1097290" y="1269917"/>
                    <a:pt x="959790" y="1390844"/>
                  </a:cubicBezTo>
                  <a:lnTo>
                    <a:pt x="749062" y="1577611"/>
                  </a:lnTo>
                  <a:cubicBezTo>
                    <a:pt x="674602" y="1642329"/>
                    <a:pt x="599806" y="1704137"/>
                    <a:pt x="524786" y="1763145"/>
                  </a:cubicBezTo>
                  <a:cubicBezTo>
                    <a:pt x="374858" y="1881498"/>
                    <a:pt x="223810" y="1987422"/>
                    <a:pt x="84071" y="2098496"/>
                  </a:cubicBezTo>
                  <a:lnTo>
                    <a:pt x="0" y="2168094"/>
                  </a:lnTo>
                  <a:lnTo>
                    <a:pt x="0" y="1576676"/>
                  </a:lnTo>
                  <a:lnTo>
                    <a:pt x="174655" y="1387597"/>
                  </a:lnTo>
                  <a:cubicBezTo>
                    <a:pt x="238926" y="1320079"/>
                    <a:pt x="302749" y="1254577"/>
                    <a:pt x="363661" y="1188626"/>
                  </a:cubicBezTo>
                  <a:lnTo>
                    <a:pt x="458052" y="1086397"/>
                  </a:lnTo>
                  <a:cubicBezTo>
                    <a:pt x="490635" y="1051351"/>
                    <a:pt x="523666" y="1016416"/>
                    <a:pt x="557257" y="981593"/>
                  </a:cubicBezTo>
                  <a:cubicBezTo>
                    <a:pt x="691510" y="842414"/>
                    <a:pt x="835055" y="705699"/>
                    <a:pt x="994165" y="578389"/>
                  </a:cubicBezTo>
                  <a:cubicBezTo>
                    <a:pt x="1152939" y="451190"/>
                    <a:pt x="1328060" y="333398"/>
                    <a:pt x="1520873" y="237215"/>
                  </a:cubicBezTo>
                  <a:cubicBezTo>
                    <a:pt x="1713238" y="141033"/>
                    <a:pt x="1924302" y="68028"/>
                    <a:pt x="2141748" y="31190"/>
                  </a:cubicBezTo>
                  <a:lnTo>
                    <a:pt x="2182505" y="24360"/>
                  </a:lnTo>
                  <a:cubicBezTo>
                    <a:pt x="2196165" y="22344"/>
                    <a:pt x="2209826" y="20665"/>
                    <a:pt x="2223374" y="18873"/>
                  </a:cubicBezTo>
                  <a:lnTo>
                    <a:pt x="2264355" y="13611"/>
                  </a:lnTo>
                  <a:cubicBezTo>
                    <a:pt x="2278015" y="11931"/>
                    <a:pt x="2291676" y="10924"/>
                    <a:pt x="2305336" y="9580"/>
                  </a:cubicBezTo>
                  <a:cubicBezTo>
                    <a:pt x="2332657" y="7229"/>
                    <a:pt x="2360090" y="4653"/>
                    <a:pt x="2387410" y="3645"/>
                  </a:cubicBezTo>
                  <a:cubicBezTo>
                    <a:pt x="2414731" y="2414"/>
                    <a:pt x="2442164" y="510"/>
                    <a:pt x="2469373" y="622"/>
                  </a:cubicBezTo>
                  <a:close/>
                </a:path>
              </a:pathLst>
            </a:custGeom>
            <a:gradFill>
              <a:gsLst>
                <a:gs pos="37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67C4629D-4AB7-48D4-A61B-1AE1837A78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176241"/>
              <a:ext cx="5646908" cy="6130481"/>
            </a:xfrm>
            <a:custGeom>
              <a:avLst/>
              <a:gdLst>
                <a:gd name="connsiteX0" fmla="*/ 2616837 w 5646908"/>
                <a:gd name="connsiteY0" fmla="*/ 0 h 6130481"/>
                <a:gd name="connsiteX1" fmla="*/ 4918721 w 5646908"/>
                <a:gd name="connsiteY1" fmla="*/ 1134258 h 6130481"/>
                <a:gd name="connsiteX2" fmla="*/ 5539036 w 5646908"/>
                <a:gd name="connsiteY2" fmla="*/ 3362353 h 6130481"/>
                <a:gd name="connsiteX3" fmla="*/ 4712024 w 5646908"/>
                <a:gd name="connsiteY3" fmla="*/ 5293280 h 6130481"/>
                <a:gd name="connsiteX4" fmla="*/ 2547864 w 5646908"/>
                <a:gd name="connsiteY4" fmla="*/ 6130481 h 6130481"/>
                <a:gd name="connsiteX5" fmla="*/ 263223 w 5646908"/>
                <a:gd name="connsiteY5" fmla="*/ 5212325 h 6130481"/>
                <a:gd name="connsiteX6" fmla="*/ 49974 w 5646908"/>
                <a:gd name="connsiteY6" fmla="*/ 4985345 h 6130481"/>
                <a:gd name="connsiteX7" fmla="*/ 0 w 5646908"/>
                <a:gd name="connsiteY7" fmla="*/ 4920618 h 6130481"/>
                <a:gd name="connsiteX8" fmla="*/ 0 w 5646908"/>
                <a:gd name="connsiteY8" fmla="*/ 3760303 h 6130481"/>
                <a:gd name="connsiteX9" fmla="*/ 80488 w 5646908"/>
                <a:gd name="connsiteY9" fmla="*/ 3974159 h 6130481"/>
                <a:gd name="connsiteX10" fmla="*/ 664748 w 5646908"/>
                <a:gd name="connsiteY10" fmla="*/ 4813600 h 6130481"/>
                <a:gd name="connsiteX11" fmla="*/ 2548087 w 5646908"/>
                <a:gd name="connsiteY11" fmla="*/ 5570406 h 6130481"/>
                <a:gd name="connsiteX12" fmla="*/ 3536561 w 5646908"/>
                <a:gd name="connsiteY12" fmla="*/ 5407153 h 6130481"/>
                <a:gd name="connsiteX13" fmla="*/ 4308035 w 5646908"/>
                <a:gd name="connsiteY13" fmla="*/ 4897241 h 6130481"/>
                <a:gd name="connsiteX14" fmla="*/ 4569038 w 5646908"/>
                <a:gd name="connsiteY14" fmla="*/ 4564802 h 6130481"/>
                <a:gd name="connsiteX15" fmla="*/ 4699147 w 5646908"/>
                <a:gd name="connsiteY15" fmla="*/ 4149952 h 6130481"/>
                <a:gd name="connsiteX16" fmla="*/ 5003034 w 5646908"/>
                <a:gd name="connsiteY16" fmla="*/ 3168421 h 6130481"/>
                <a:gd name="connsiteX17" fmla="*/ 4994189 w 5646908"/>
                <a:gd name="connsiteY17" fmla="*/ 2321590 h 6130481"/>
                <a:gd name="connsiteX18" fmla="*/ 4487860 w 5646908"/>
                <a:gd name="connsiteY18" fmla="*/ 1501856 h 6130481"/>
                <a:gd name="connsiteX19" fmla="*/ 3640469 w 5646908"/>
                <a:gd name="connsiteY19" fmla="*/ 808425 h 6130481"/>
                <a:gd name="connsiteX20" fmla="*/ 2616837 w 5646908"/>
                <a:gd name="connsiteY20" fmla="*/ 559851 h 6130481"/>
                <a:gd name="connsiteX21" fmla="*/ 1762952 w 5646908"/>
                <a:gd name="connsiteY21" fmla="*/ 812008 h 6130481"/>
                <a:gd name="connsiteX22" fmla="*/ 939635 w 5646908"/>
                <a:gd name="connsiteY22" fmla="*/ 1502976 h 6130481"/>
                <a:gd name="connsiteX23" fmla="*/ 585250 w 5646908"/>
                <a:gd name="connsiteY23" fmla="*/ 1831049 h 6130481"/>
                <a:gd name="connsiteX24" fmla="*/ 40403 w 5646908"/>
                <a:gd name="connsiteY24" fmla="*/ 2389556 h 6130481"/>
                <a:gd name="connsiteX25" fmla="*/ 0 w 5646908"/>
                <a:gd name="connsiteY25" fmla="*/ 2456747 h 6130481"/>
                <a:gd name="connsiteX26" fmla="*/ 0 w 5646908"/>
                <a:gd name="connsiteY26" fmla="*/ 1601114 h 6130481"/>
                <a:gd name="connsiteX27" fmla="*/ 93200 w 5646908"/>
                <a:gd name="connsiteY27" fmla="*/ 1513741 h 6130481"/>
                <a:gd name="connsiteX28" fmla="*/ 535423 w 5646908"/>
                <a:gd name="connsiteY28" fmla="*/ 1107273 h 6130481"/>
                <a:gd name="connsiteX29" fmla="*/ 2616837 w 5646908"/>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646908" h="6130481">
                  <a:moveTo>
                    <a:pt x="2616837" y="0"/>
                  </a:moveTo>
                  <a:cubicBezTo>
                    <a:pt x="3596241" y="0"/>
                    <a:pt x="4322479" y="463445"/>
                    <a:pt x="4918721" y="1134258"/>
                  </a:cubicBezTo>
                  <a:cubicBezTo>
                    <a:pt x="5416317" y="1694109"/>
                    <a:pt x="5857703" y="2516643"/>
                    <a:pt x="5539036" y="3362353"/>
                  </a:cubicBezTo>
                  <a:cubicBezTo>
                    <a:pt x="5111758" y="4496612"/>
                    <a:pt x="5300763" y="4716633"/>
                    <a:pt x="4712024" y="5293280"/>
                  </a:cubicBezTo>
                  <a:cubicBezTo>
                    <a:pt x="4123284" y="5869926"/>
                    <a:pt x="3446201" y="6130481"/>
                    <a:pt x="2547864" y="6130481"/>
                  </a:cubicBezTo>
                  <a:cubicBezTo>
                    <a:pt x="1657476" y="6130481"/>
                    <a:pt x="850619" y="5780127"/>
                    <a:pt x="263223" y="5212325"/>
                  </a:cubicBezTo>
                  <a:cubicBezTo>
                    <a:pt x="188497" y="5140091"/>
                    <a:pt x="117321" y="5064339"/>
                    <a:pt x="49974" y="4985345"/>
                  </a:cubicBezTo>
                  <a:lnTo>
                    <a:pt x="0" y="4920618"/>
                  </a:lnTo>
                  <a:lnTo>
                    <a:pt x="0" y="3760303"/>
                  </a:lnTo>
                  <a:lnTo>
                    <a:pt x="80488" y="3974159"/>
                  </a:lnTo>
                  <a:cubicBezTo>
                    <a:pt x="217875" y="4289243"/>
                    <a:pt x="414383" y="4571632"/>
                    <a:pt x="664748" y="4813600"/>
                  </a:cubicBezTo>
                  <a:cubicBezTo>
                    <a:pt x="1169734" y="5301566"/>
                    <a:pt x="1838644" y="5570406"/>
                    <a:pt x="2548087" y="5570406"/>
                  </a:cubicBezTo>
                  <a:cubicBezTo>
                    <a:pt x="2928786" y="5570406"/>
                    <a:pt x="3252156" y="5516996"/>
                    <a:pt x="3536561" y="5407153"/>
                  </a:cubicBezTo>
                  <a:cubicBezTo>
                    <a:pt x="3815366" y="5299438"/>
                    <a:pt x="4067747" y="5132603"/>
                    <a:pt x="4308035" y="4897241"/>
                  </a:cubicBezTo>
                  <a:cubicBezTo>
                    <a:pt x="4475095" y="4733653"/>
                    <a:pt x="4533767" y="4637358"/>
                    <a:pt x="4569038" y="4564802"/>
                  </a:cubicBezTo>
                  <a:cubicBezTo>
                    <a:pt x="4619313" y="4461453"/>
                    <a:pt x="4652792" y="4330784"/>
                    <a:pt x="4699147" y="4149952"/>
                  </a:cubicBezTo>
                  <a:cubicBezTo>
                    <a:pt x="4758491" y="3918846"/>
                    <a:pt x="4839558" y="3602194"/>
                    <a:pt x="5003034" y="3168421"/>
                  </a:cubicBezTo>
                  <a:cubicBezTo>
                    <a:pt x="5103024" y="2902940"/>
                    <a:pt x="5100112" y="2626037"/>
                    <a:pt x="4994189" y="2321590"/>
                  </a:cubicBezTo>
                  <a:cubicBezTo>
                    <a:pt x="4900470" y="2052526"/>
                    <a:pt x="4725460" y="1769129"/>
                    <a:pt x="4487860" y="1501856"/>
                  </a:cubicBezTo>
                  <a:cubicBezTo>
                    <a:pt x="4210285" y="1189683"/>
                    <a:pt x="3933047" y="962832"/>
                    <a:pt x="3640469" y="808425"/>
                  </a:cubicBezTo>
                  <a:cubicBezTo>
                    <a:pt x="3323369" y="641141"/>
                    <a:pt x="2988578" y="559851"/>
                    <a:pt x="2616837" y="559851"/>
                  </a:cubicBezTo>
                  <a:cubicBezTo>
                    <a:pt x="2315413" y="559851"/>
                    <a:pt x="2044110" y="640134"/>
                    <a:pt x="1762952" y="812008"/>
                  </a:cubicBezTo>
                  <a:cubicBezTo>
                    <a:pt x="1472838" y="989593"/>
                    <a:pt x="1197167" y="1250707"/>
                    <a:pt x="939635" y="1502976"/>
                  </a:cubicBezTo>
                  <a:cubicBezTo>
                    <a:pt x="819379" y="1620769"/>
                    <a:pt x="700355" y="1727700"/>
                    <a:pt x="585250" y="1831049"/>
                  </a:cubicBezTo>
                  <a:cubicBezTo>
                    <a:pt x="362317" y="2031140"/>
                    <a:pt x="169840" y="2204022"/>
                    <a:pt x="40403" y="2389556"/>
                  </a:cubicBezTo>
                  <a:lnTo>
                    <a:pt x="0" y="2456747"/>
                  </a:lnTo>
                  <a:lnTo>
                    <a:pt x="0" y="1601114"/>
                  </a:lnTo>
                  <a:lnTo>
                    <a:pt x="93200" y="1513741"/>
                  </a:lnTo>
                  <a:cubicBezTo>
                    <a:pt x="237107" y="1383294"/>
                    <a:pt x="388238" y="1251435"/>
                    <a:pt x="535423" y="1107273"/>
                  </a:cubicBezTo>
                  <a:cubicBezTo>
                    <a:pt x="1124050" y="530627"/>
                    <a:pt x="1718500" y="0"/>
                    <a:pt x="2616837" y="0"/>
                  </a:cubicBezTo>
                  <a:close/>
                </a:path>
              </a:pathLst>
            </a:custGeom>
            <a:gradFill>
              <a:gsLst>
                <a:gs pos="2000">
                  <a:schemeClr val="bg1">
                    <a:alpha val="10000"/>
                  </a:schemeClr>
                </a:gs>
                <a:gs pos="54000">
                  <a:schemeClr val="accent6">
                    <a:alpha val="10000"/>
                  </a:schemeClr>
                </a:gs>
                <a:gs pos="100000">
                  <a:schemeClr val="bg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D1E30050-9FC4-4CC7-8C0B-BF5EFD106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176241"/>
              <a:ext cx="5517522" cy="6130481"/>
            </a:xfrm>
            <a:custGeom>
              <a:avLst/>
              <a:gdLst>
                <a:gd name="connsiteX0" fmla="*/ 2549095 w 5517522"/>
                <a:gd name="connsiteY0" fmla="*/ 0 h 6130481"/>
                <a:gd name="connsiteX1" fmla="*/ 4804175 w 5517522"/>
                <a:gd name="connsiteY1" fmla="*/ 1134258 h 6130481"/>
                <a:gd name="connsiteX2" fmla="*/ 5411838 w 5517522"/>
                <a:gd name="connsiteY2" fmla="*/ 3362353 h 6130481"/>
                <a:gd name="connsiteX3" fmla="*/ 4601621 w 5517522"/>
                <a:gd name="connsiteY3" fmla="*/ 5293280 h 6130481"/>
                <a:gd name="connsiteX4" fmla="*/ 2481577 w 5517522"/>
                <a:gd name="connsiteY4" fmla="*/ 6130481 h 6130481"/>
                <a:gd name="connsiteX5" fmla="*/ 243517 w 5517522"/>
                <a:gd name="connsiteY5" fmla="*/ 5212325 h 6130481"/>
                <a:gd name="connsiteX6" fmla="*/ 34587 w 5517522"/>
                <a:gd name="connsiteY6" fmla="*/ 4985345 h 6130481"/>
                <a:gd name="connsiteX7" fmla="*/ 0 w 5517522"/>
                <a:gd name="connsiteY7" fmla="*/ 4939620 h 6130481"/>
                <a:gd name="connsiteX8" fmla="*/ 0 w 5517522"/>
                <a:gd name="connsiteY8" fmla="*/ 3335329 h 6130481"/>
                <a:gd name="connsiteX9" fmla="*/ 17141 w 5517522"/>
                <a:gd name="connsiteY9" fmla="*/ 3448738 h 6130481"/>
                <a:gd name="connsiteX10" fmla="*/ 167489 w 5517522"/>
                <a:gd name="connsiteY10" fmla="*/ 3930490 h 6130481"/>
                <a:gd name="connsiteX11" fmla="*/ 715471 w 5517522"/>
                <a:gd name="connsiteY11" fmla="*/ 4734212 h 6130481"/>
                <a:gd name="connsiteX12" fmla="*/ 2481689 w 5517522"/>
                <a:gd name="connsiteY12" fmla="*/ 5458772 h 6130481"/>
                <a:gd name="connsiteX13" fmla="*/ 4126644 w 5517522"/>
                <a:gd name="connsiteY13" fmla="*/ 4818302 h 6130481"/>
                <a:gd name="connsiteX14" fmla="*/ 4360437 w 5517522"/>
                <a:gd name="connsiteY14" fmla="*/ 4516766 h 6130481"/>
                <a:gd name="connsiteX15" fmla="*/ 4480357 w 5517522"/>
                <a:gd name="connsiteY15" fmla="*/ 4122855 h 6130481"/>
                <a:gd name="connsiteX16" fmla="*/ 4781557 w 5517522"/>
                <a:gd name="connsiteY16" fmla="*/ 3129791 h 6130481"/>
                <a:gd name="connsiteX17" fmla="*/ 4771928 w 5517522"/>
                <a:gd name="connsiteY17" fmla="*/ 2357869 h 6130481"/>
                <a:gd name="connsiteX18" fmla="*/ 4297510 w 5517522"/>
                <a:gd name="connsiteY18" fmla="*/ 1575533 h 6130481"/>
                <a:gd name="connsiteX19" fmla="*/ 3498715 w 5517522"/>
                <a:gd name="connsiteY19" fmla="*/ 907071 h 6130481"/>
                <a:gd name="connsiteX20" fmla="*/ 2549095 w 5517522"/>
                <a:gd name="connsiteY20" fmla="*/ 671821 h 6130481"/>
                <a:gd name="connsiteX21" fmla="*/ 985319 w 5517522"/>
                <a:gd name="connsiteY21" fmla="*/ 1582475 h 6130481"/>
                <a:gd name="connsiteX22" fmla="*/ 634628 w 5517522"/>
                <a:gd name="connsiteY22" fmla="*/ 1913907 h 6130481"/>
                <a:gd name="connsiteX23" fmla="*/ 117662 w 5517522"/>
                <a:gd name="connsiteY23" fmla="*/ 2453044 h 6130481"/>
                <a:gd name="connsiteX24" fmla="*/ 2515 w 5517522"/>
                <a:gd name="connsiteY24" fmla="*/ 2685494 h 6130481"/>
                <a:gd name="connsiteX25" fmla="*/ 0 w 5517522"/>
                <a:gd name="connsiteY25" fmla="*/ 2696965 h 6130481"/>
                <a:gd name="connsiteX26" fmla="*/ 0 w 5517522"/>
                <a:gd name="connsiteY26" fmla="*/ 1587383 h 6130481"/>
                <a:gd name="connsiteX27" fmla="*/ 76951 w 5517522"/>
                <a:gd name="connsiteY27" fmla="*/ 1513741 h 6130481"/>
                <a:gd name="connsiteX28" fmla="*/ 510118 w 5517522"/>
                <a:gd name="connsiteY28" fmla="*/ 1107273 h 6130481"/>
                <a:gd name="connsiteX29" fmla="*/ 2549095 w 5517522"/>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517522" h="6130481">
                  <a:moveTo>
                    <a:pt x="2549095" y="0"/>
                  </a:moveTo>
                  <a:cubicBezTo>
                    <a:pt x="3508568" y="0"/>
                    <a:pt x="4219915" y="463445"/>
                    <a:pt x="4804175" y="1134258"/>
                  </a:cubicBezTo>
                  <a:cubicBezTo>
                    <a:pt x="5291694" y="1694109"/>
                    <a:pt x="5724011" y="2516643"/>
                    <a:pt x="5411838" y="3362353"/>
                  </a:cubicBezTo>
                  <a:cubicBezTo>
                    <a:pt x="4993181" y="4496612"/>
                    <a:pt x="5178268" y="4716633"/>
                    <a:pt x="4601621" y="5293280"/>
                  </a:cubicBezTo>
                  <a:cubicBezTo>
                    <a:pt x="4024863" y="5869926"/>
                    <a:pt x="3361551" y="6130481"/>
                    <a:pt x="2481577" y="6130481"/>
                  </a:cubicBezTo>
                  <a:cubicBezTo>
                    <a:pt x="1609329" y="6130481"/>
                    <a:pt x="818932" y="5780127"/>
                    <a:pt x="243517" y="5212325"/>
                  </a:cubicBezTo>
                  <a:cubicBezTo>
                    <a:pt x="170302" y="5140091"/>
                    <a:pt x="100568" y="5064339"/>
                    <a:pt x="34587" y="4985345"/>
                  </a:cubicBezTo>
                  <a:lnTo>
                    <a:pt x="0" y="4939620"/>
                  </a:lnTo>
                  <a:lnTo>
                    <a:pt x="0" y="3335329"/>
                  </a:lnTo>
                  <a:lnTo>
                    <a:pt x="17141" y="3448738"/>
                  </a:lnTo>
                  <a:cubicBezTo>
                    <a:pt x="50676" y="3613558"/>
                    <a:pt x="100867" y="3774516"/>
                    <a:pt x="167489" y="3930490"/>
                  </a:cubicBezTo>
                  <a:cubicBezTo>
                    <a:pt x="296255" y="4232138"/>
                    <a:pt x="480670" y="4502546"/>
                    <a:pt x="715471" y="4734212"/>
                  </a:cubicBezTo>
                  <a:cubicBezTo>
                    <a:pt x="1188993" y="5201464"/>
                    <a:pt x="1816250" y="5458772"/>
                    <a:pt x="2481689" y="5458772"/>
                  </a:cubicBezTo>
                  <a:cubicBezTo>
                    <a:pt x="3185758" y="5458772"/>
                    <a:pt x="3677755" y="5267191"/>
                    <a:pt x="4126644" y="4818302"/>
                  </a:cubicBezTo>
                  <a:cubicBezTo>
                    <a:pt x="4278363" y="4666583"/>
                    <a:pt x="4329982" y="4580701"/>
                    <a:pt x="4360437" y="4516766"/>
                  </a:cubicBezTo>
                  <a:cubicBezTo>
                    <a:pt x="4404890" y="4423495"/>
                    <a:pt x="4436577" y="4297417"/>
                    <a:pt x="4480357" y="4122855"/>
                  </a:cubicBezTo>
                  <a:cubicBezTo>
                    <a:pt x="4539030" y="3889285"/>
                    <a:pt x="4619425" y="3569275"/>
                    <a:pt x="4781557" y="3129791"/>
                  </a:cubicBezTo>
                  <a:cubicBezTo>
                    <a:pt x="4870238" y="2889503"/>
                    <a:pt x="4867103" y="2637010"/>
                    <a:pt x="4771928" y="2357869"/>
                  </a:cubicBezTo>
                  <a:cubicBezTo>
                    <a:pt x="4684815" y="2102465"/>
                    <a:pt x="4520779" y="1831945"/>
                    <a:pt x="4297510" y="1575533"/>
                  </a:cubicBezTo>
                  <a:cubicBezTo>
                    <a:pt x="4034492" y="1273549"/>
                    <a:pt x="3773266" y="1054983"/>
                    <a:pt x="3498715" y="907071"/>
                  </a:cubicBezTo>
                  <a:cubicBezTo>
                    <a:pt x="3204905" y="748745"/>
                    <a:pt x="2894187" y="671821"/>
                    <a:pt x="2549095" y="671821"/>
                  </a:cubicBezTo>
                  <a:cubicBezTo>
                    <a:pt x="1942553" y="671821"/>
                    <a:pt x="1518298" y="1049273"/>
                    <a:pt x="985319" y="1582475"/>
                  </a:cubicBezTo>
                  <a:cubicBezTo>
                    <a:pt x="865735" y="1702059"/>
                    <a:pt x="748278" y="1809774"/>
                    <a:pt x="634628" y="1913907"/>
                  </a:cubicBezTo>
                  <a:cubicBezTo>
                    <a:pt x="421325" y="2109407"/>
                    <a:pt x="237134" y="2278146"/>
                    <a:pt x="117662" y="2453044"/>
                  </a:cubicBezTo>
                  <a:cubicBezTo>
                    <a:pt x="64756" y="2530415"/>
                    <a:pt x="27022" y="2605799"/>
                    <a:pt x="2515" y="2685494"/>
                  </a:cubicBezTo>
                  <a:lnTo>
                    <a:pt x="0" y="2696965"/>
                  </a:lnTo>
                  <a:lnTo>
                    <a:pt x="0" y="1587383"/>
                  </a:lnTo>
                  <a:lnTo>
                    <a:pt x="76951" y="1513741"/>
                  </a:lnTo>
                  <a:cubicBezTo>
                    <a:pt x="217918" y="1383294"/>
                    <a:pt x="365956" y="1251435"/>
                    <a:pt x="510118" y="1107273"/>
                  </a:cubicBezTo>
                  <a:cubicBezTo>
                    <a:pt x="1086764" y="530627"/>
                    <a:pt x="1669121" y="0"/>
                    <a:pt x="25490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E7E03733-50FD-49A6-B226-40F6A0AD45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176241"/>
              <a:ext cx="5517475" cy="6130481"/>
            </a:xfrm>
            <a:custGeom>
              <a:avLst/>
              <a:gdLst>
                <a:gd name="connsiteX0" fmla="*/ 2549095 w 5517475"/>
                <a:gd name="connsiteY0" fmla="*/ 0 h 6130481"/>
                <a:gd name="connsiteX1" fmla="*/ 4804175 w 5517475"/>
                <a:gd name="connsiteY1" fmla="*/ 1134258 h 6130481"/>
                <a:gd name="connsiteX2" fmla="*/ 5411838 w 5517475"/>
                <a:gd name="connsiteY2" fmla="*/ 3362353 h 6130481"/>
                <a:gd name="connsiteX3" fmla="*/ 4601621 w 5517475"/>
                <a:gd name="connsiteY3" fmla="*/ 5293280 h 6130481"/>
                <a:gd name="connsiteX4" fmla="*/ 2481577 w 5517475"/>
                <a:gd name="connsiteY4" fmla="*/ 6130481 h 6130481"/>
                <a:gd name="connsiteX5" fmla="*/ 243517 w 5517475"/>
                <a:gd name="connsiteY5" fmla="*/ 5212325 h 6130481"/>
                <a:gd name="connsiteX6" fmla="*/ 34587 w 5517475"/>
                <a:gd name="connsiteY6" fmla="*/ 4985345 h 6130481"/>
                <a:gd name="connsiteX7" fmla="*/ 0 w 5517475"/>
                <a:gd name="connsiteY7" fmla="*/ 4939620 h 6130481"/>
                <a:gd name="connsiteX8" fmla="*/ 0 w 5517475"/>
                <a:gd name="connsiteY8" fmla="*/ 3799573 h 6130481"/>
                <a:gd name="connsiteX9" fmla="*/ 64364 w 5517475"/>
                <a:gd name="connsiteY9" fmla="*/ 3974159 h 6130481"/>
                <a:gd name="connsiteX10" fmla="*/ 636644 w 5517475"/>
                <a:gd name="connsiteY10" fmla="*/ 4813600 h 6130481"/>
                <a:gd name="connsiteX11" fmla="*/ 2481577 w 5517475"/>
                <a:gd name="connsiteY11" fmla="*/ 5570406 h 6130481"/>
                <a:gd name="connsiteX12" fmla="*/ 3449896 w 5517475"/>
                <a:gd name="connsiteY12" fmla="*/ 5407153 h 6130481"/>
                <a:gd name="connsiteX13" fmla="*/ 4205695 w 5517475"/>
                <a:gd name="connsiteY13" fmla="*/ 4897241 h 6130481"/>
                <a:gd name="connsiteX14" fmla="*/ 4461434 w 5517475"/>
                <a:gd name="connsiteY14" fmla="*/ 4564802 h 6130481"/>
                <a:gd name="connsiteX15" fmla="*/ 4588969 w 5517475"/>
                <a:gd name="connsiteY15" fmla="*/ 4149952 h 6130481"/>
                <a:gd name="connsiteX16" fmla="*/ 4886585 w 5517475"/>
                <a:gd name="connsiteY16" fmla="*/ 3168421 h 6130481"/>
                <a:gd name="connsiteX17" fmla="*/ 4877964 w 5517475"/>
                <a:gd name="connsiteY17" fmla="*/ 2321590 h 6130481"/>
                <a:gd name="connsiteX18" fmla="*/ 4382048 w 5517475"/>
                <a:gd name="connsiteY18" fmla="*/ 1501856 h 6130481"/>
                <a:gd name="connsiteX19" fmla="*/ 3551900 w 5517475"/>
                <a:gd name="connsiteY19" fmla="*/ 808425 h 6130481"/>
                <a:gd name="connsiteX20" fmla="*/ 2549095 w 5517475"/>
                <a:gd name="connsiteY20" fmla="*/ 559851 h 6130481"/>
                <a:gd name="connsiteX21" fmla="*/ 1712566 w 5517475"/>
                <a:gd name="connsiteY21" fmla="*/ 812008 h 6130481"/>
                <a:gd name="connsiteX22" fmla="*/ 906044 w 5517475"/>
                <a:gd name="connsiteY22" fmla="*/ 1502976 h 6130481"/>
                <a:gd name="connsiteX23" fmla="*/ 558825 w 5517475"/>
                <a:gd name="connsiteY23" fmla="*/ 1831049 h 6130481"/>
                <a:gd name="connsiteX24" fmla="*/ 25063 w 5517475"/>
                <a:gd name="connsiteY24" fmla="*/ 2389556 h 6130481"/>
                <a:gd name="connsiteX25" fmla="*/ 0 w 5517475"/>
                <a:gd name="connsiteY25" fmla="*/ 2432109 h 6130481"/>
                <a:gd name="connsiteX26" fmla="*/ 0 w 5517475"/>
                <a:gd name="connsiteY26" fmla="*/ 1587383 h 6130481"/>
                <a:gd name="connsiteX27" fmla="*/ 76951 w 5517475"/>
                <a:gd name="connsiteY27" fmla="*/ 1513741 h 6130481"/>
                <a:gd name="connsiteX28" fmla="*/ 510118 w 5517475"/>
                <a:gd name="connsiteY28" fmla="*/ 1107273 h 6130481"/>
                <a:gd name="connsiteX29" fmla="*/ 2549095 w 5517475"/>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517475" h="6130481">
                  <a:moveTo>
                    <a:pt x="2549095" y="0"/>
                  </a:moveTo>
                  <a:cubicBezTo>
                    <a:pt x="3508568" y="0"/>
                    <a:pt x="4219915" y="463445"/>
                    <a:pt x="4804175" y="1134258"/>
                  </a:cubicBezTo>
                  <a:cubicBezTo>
                    <a:pt x="5291694" y="1694109"/>
                    <a:pt x="5723899" y="2516643"/>
                    <a:pt x="5411838" y="3362353"/>
                  </a:cubicBezTo>
                  <a:cubicBezTo>
                    <a:pt x="4993181" y="4496612"/>
                    <a:pt x="5178268" y="4716633"/>
                    <a:pt x="4601621" y="5293280"/>
                  </a:cubicBezTo>
                  <a:cubicBezTo>
                    <a:pt x="4024863" y="5869926"/>
                    <a:pt x="3361551" y="6130481"/>
                    <a:pt x="2481577" y="6130481"/>
                  </a:cubicBezTo>
                  <a:cubicBezTo>
                    <a:pt x="1609329" y="6130481"/>
                    <a:pt x="818932" y="5780127"/>
                    <a:pt x="243517" y="5212325"/>
                  </a:cubicBezTo>
                  <a:cubicBezTo>
                    <a:pt x="170302" y="5140091"/>
                    <a:pt x="100568" y="5064339"/>
                    <a:pt x="34587" y="4985345"/>
                  </a:cubicBezTo>
                  <a:lnTo>
                    <a:pt x="0" y="4939620"/>
                  </a:lnTo>
                  <a:lnTo>
                    <a:pt x="0" y="3799573"/>
                  </a:lnTo>
                  <a:lnTo>
                    <a:pt x="64364" y="3974159"/>
                  </a:lnTo>
                  <a:cubicBezTo>
                    <a:pt x="198841" y="4289243"/>
                    <a:pt x="391429" y="4571632"/>
                    <a:pt x="636644" y="4813600"/>
                  </a:cubicBezTo>
                  <a:cubicBezTo>
                    <a:pt x="1131328" y="5301566"/>
                    <a:pt x="1786578" y="5570406"/>
                    <a:pt x="2481577" y="5570406"/>
                  </a:cubicBezTo>
                  <a:cubicBezTo>
                    <a:pt x="2854550" y="5570406"/>
                    <a:pt x="3171314" y="5516996"/>
                    <a:pt x="3449896" y="5407153"/>
                  </a:cubicBezTo>
                  <a:cubicBezTo>
                    <a:pt x="3723103" y="5299438"/>
                    <a:pt x="3970333" y="5132603"/>
                    <a:pt x="4205695" y="4897241"/>
                  </a:cubicBezTo>
                  <a:cubicBezTo>
                    <a:pt x="4369395" y="4733653"/>
                    <a:pt x="4426836" y="4637358"/>
                    <a:pt x="4461434" y="4564802"/>
                  </a:cubicBezTo>
                  <a:cubicBezTo>
                    <a:pt x="4510701" y="4461453"/>
                    <a:pt x="4543509" y="4330784"/>
                    <a:pt x="4588969" y="4149952"/>
                  </a:cubicBezTo>
                  <a:cubicBezTo>
                    <a:pt x="4646969" y="3918846"/>
                    <a:pt x="4726468" y="3602194"/>
                    <a:pt x="4886585" y="3168421"/>
                  </a:cubicBezTo>
                  <a:cubicBezTo>
                    <a:pt x="4984560" y="2902940"/>
                    <a:pt x="4981760" y="2626037"/>
                    <a:pt x="4877964" y="2321590"/>
                  </a:cubicBezTo>
                  <a:cubicBezTo>
                    <a:pt x="4786260" y="2052526"/>
                    <a:pt x="4614834" y="1769129"/>
                    <a:pt x="4382048" y="1501856"/>
                  </a:cubicBezTo>
                  <a:cubicBezTo>
                    <a:pt x="4110072" y="1189683"/>
                    <a:pt x="3838544" y="962832"/>
                    <a:pt x="3551900" y="808425"/>
                  </a:cubicBezTo>
                  <a:cubicBezTo>
                    <a:pt x="3241183" y="641141"/>
                    <a:pt x="2913222" y="559851"/>
                    <a:pt x="2549095" y="559851"/>
                  </a:cubicBezTo>
                  <a:cubicBezTo>
                    <a:pt x="2253830" y="559851"/>
                    <a:pt x="1988013" y="640134"/>
                    <a:pt x="1712566" y="812008"/>
                  </a:cubicBezTo>
                  <a:cubicBezTo>
                    <a:pt x="1428385" y="989593"/>
                    <a:pt x="1158313" y="1250707"/>
                    <a:pt x="906044" y="1502976"/>
                  </a:cubicBezTo>
                  <a:cubicBezTo>
                    <a:pt x="788140" y="1620769"/>
                    <a:pt x="671579" y="1727700"/>
                    <a:pt x="558825" y="1831049"/>
                  </a:cubicBezTo>
                  <a:cubicBezTo>
                    <a:pt x="340371" y="2031140"/>
                    <a:pt x="151813" y="2204022"/>
                    <a:pt x="25063" y="2389556"/>
                  </a:cubicBezTo>
                  <a:lnTo>
                    <a:pt x="0" y="2432109"/>
                  </a:lnTo>
                  <a:lnTo>
                    <a:pt x="0" y="1587383"/>
                  </a:lnTo>
                  <a:lnTo>
                    <a:pt x="76951" y="1513741"/>
                  </a:lnTo>
                  <a:cubicBezTo>
                    <a:pt x="217918" y="1383294"/>
                    <a:pt x="365956" y="1251435"/>
                    <a:pt x="510118" y="1107273"/>
                  </a:cubicBezTo>
                  <a:cubicBezTo>
                    <a:pt x="1086764" y="530627"/>
                    <a:pt x="1669121" y="0"/>
                    <a:pt x="25490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8A614510-A9F4-41B6-B78E-F49E390C7E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0"/>
              <a:ext cx="5646974" cy="6483075"/>
            </a:xfrm>
            <a:custGeom>
              <a:avLst/>
              <a:gdLst>
                <a:gd name="connsiteX0" fmla="*/ 2405773 w 5646974"/>
                <a:gd name="connsiteY0" fmla="*/ 0 h 6483075"/>
                <a:gd name="connsiteX1" fmla="*/ 5646974 w 5646974"/>
                <a:gd name="connsiteY1" fmla="*/ 3241538 h 6483075"/>
                <a:gd name="connsiteX2" fmla="*/ 2405773 w 5646974"/>
                <a:gd name="connsiteY2" fmla="*/ 6483075 h 6483075"/>
                <a:gd name="connsiteX3" fmla="*/ 113897 w 5646974"/>
                <a:gd name="connsiteY3" fmla="*/ 5533666 h 6483075"/>
                <a:gd name="connsiteX4" fmla="*/ 0 w 5646974"/>
                <a:gd name="connsiteY4" fmla="*/ 5408336 h 6483075"/>
                <a:gd name="connsiteX5" fmla="*/ 0 w 5646974"/>
                <a:gd name="connsiteY5" fmla="*/ 4983659 h 6483075"/>
                <a:gd name="connsiteX6" fmla="*/ 155731 w 5646974"/>
                <a:gd name="connsiteY6" fmla="*/ 5176047 h 6483075"/>
                <a:gd name="connsiteX7" fmla="*/ 1093706 w 5646974"/>
                <a:gd name="connsiteY7" fmla="*/ 5866903 h 6483075"/>
                <a:gd name="connsiteX8" fmla="*/ 1639673 w 5646974"/>
                <a:gd name="connsiteY8" fmla="*/ 6059940 h 6483075"/>
                <a:gd name="connsiteX9" fmla="*/ 1709990 w 5646974"/>
                <a:gd name="connsiteY9" fmla="*/ 6076287 h 6483075"/>
                <a:gd name="connsiteX10" fmla="*/ 1780307 w 5646974"/>
                <a:gd name="connsiteY10" fmla="*/ 6091963 h 6483075"/>
                <a:gd name="connsiteX11" fmla="*/ 1851072 w 5646974"/>
                <a:gd name="connsiteY11" fmla="*/ 6105176 h 6483075"/>
                <a:gd name="connsiteX12" fmla="*/ 1886455 w 5646974"/>
                <a:gd name="connsiteY12" fmla="*/ 6111782 h 6483075"/>
                <a:gd name="connsiteX13" fmla="*/ 1921949 w 5646974"/>
                <a:gd name="connsiteY13" fmla="*/ 6117716 h 6483075"/>
                <a:gd name="connsiteX14" fmla="*/ 2064152 w 5646974"/>
                <a:gd name="connsiteY14" fmla="*/ 6137647 h 6483075"/>
                <a:gd name="connsiteX15" fmla="*/ 2206914 w 5646974"/>
                <a:gd name="connsiteY15" fmla="*/ 6151195 h 6483075"/>
                <a:gd name="connsiteX16" fmla="*/ 2350011 w 5646974"/>
                <a:gd name="connsiteY16" fmla="*/ 6158250 h 6483075"/>
                <a:gd name="connsiteX17" fmla="*/ 2493109 w 5646974"/>
                <a:gd name="connsiteY17" fmla="*/ 6159705 h 6483075"/>
                <a:gd name="connsiteX18" fmla="*/ 2781321 w 5646974"/>
                <a:gd name="connsiteY18" fmla="*/ 6147277 h 6483075"/>
                <a:gd name="connsiteX19" fmla="*/ 3345091 w 5646974"/>
                <a:gd name="connsiteY19" fmla="*/ 6060276 h 6483075"/>
                <a:gd name="connsiteX20" fmla="*/ 3878853 w 5646974"/>
                <a:gd name="connsiteY20" fmla="*/ 5871718 h 6483075"/>
                <a:gd name="connsiteX21" fmla="*/ 4367267 w 5646974"/>
                <a:gd name="connsiteY21" fmla="*/ 5573093 h 6483075"/>
                <a:gd name="connsiteX22" fmla="*/ 4424484 w 5646974"/>
                <a:gd name="connsiteY22" fmla="*/ 5528529 h 6483075"/>
                <a:gd name="connsiteX23" fmla="*/ 4481252 w 5646974"/>
                <a:gd name="connsiteY23" fmla="*/ 5483069 h 6483075"/>
                <a:gd name="connsiteX24" fmla="*/ 4536790 w 5646974"/>
                <a:gd name="connsiteY24" fmla="*/ 5435818 h 6483075"/>
                <a:gd name="connsiteX25" fmla="*/ 4591543 w 5646974"/>
                <a:gd name="connsiteY25" fmla="*/ 5387671 h 6483075"/>
                <a:gd name="connsiteX26" fmla="*/ 4794209 w 5646974"/>
                <a:gd name="connsiteY26" fmla="*/ 5181198 h 6483075"/>
                <a:gd name="connsiteX27" fmla="*/ 4956678 w 5646974"/>
                <a:gd name="connsiteY27" fmla="*/ 4945836 h 6483075"/>
                <a:gd name="connsiteX28" fmla="*/ 4989262 w 5646974"/>
                <a:gd name="connsiteY28" fmla="*/ 4881453 h 6483075"/>
                <a:gd name="connsiteX29" fmla="*/ 5017814 w 5646974"/>
                <a:gd name="connsiteY29" fmla="*/ 4814607 h 6483075"/>
                <a:gd name="connsiteX30" fmla="*/ 5044127 w 5646974"/>
                <a:gd name="connsiteY30" fmla="*/ 4746193 h 6483075"/>
                <a:gd name="connsiteX31" fmla="*/ 5068425 w 5646974"/>
                <a:gd name="connsiteY31" fmla="*/ 4676436 h 6483075"/>
                <a:gd name="connsiteX32" fmla="*/ 5154641 w 5646974"/>
                <a:gd name="connsiteY32" fmla="*/ 4390352 h 6483075"/>
                <a:gd name="connsiteX33" fmla="*/ 5196854 w 5646974"/>
                <a:gd name="connsiteY33" fmla="*/ 4246134 h 6483075"/>
                <a:gd name="connsiteX34" fmla="*/ 5240299 w 5646974"/>
                <a:gd name="connsiteY34" fmla="*/ 4102140 h 6483075"/>
                <a:gd name="connsiteX35" fmla="*/ 5432440 w 5646974"/>
                <a:gd name="connsiteY35" fmla="*/ 3532884 h 6483075"/>
                <a:gd name="connsiteX36" fmla="*/ 5528846 w 5646974"/>
                <a:gd name="connsiteY36" fmla="*/ 2951647 h 6483075"/>
                <a:gd name="connsiteX37" fmla="*/ 5495927 w 5646974"/>
                <a:gd name="connsiteY37" fmla="*/ 2658733 h 6483075"/>
                <a:gd name="connsiteX38" fmla="*/ 5480027 w 5646974"/>
                <a:gd name="connsiteY38" fmla="*/ 2586848 h 6483075"/>
                <a:gd name="connsiteX39" fmla="*/ 5461328 w 5646974"/>
                <a:gd name="connsiteY39" fmla="*/ 2515635 h 6483075"/>
                <a:gd name="connsiteX40" fmla="*/ 5439605 w 5646974"/>
                <a:gd name="connsiteY40" fmla="*/ 2445317 h 6483075"/>
                <a:gd name="connsiteX41" fmla="*/ 5415532 w 5646974"/>
                <a:gd name="connsiteY41" fmla="*/ 2375896 h 6483075"/>
                <a:gd name="connsiteX42" fmla="*/ 5144564 w 5646974"/>
                <a:gd name="connsiteY42" fmla="*/ 1857138 h 6483075"/>
                <a:gd name="connsiteX43" fmla="*/ 4774838 w 5646974"/>
                <a:gd name="connsiteY43" fmla="*/ 1405450 h 6483075"/>
                <a:gd name="connsiteX44" fmla="*/ 4345769 w 5646974"/>
                <a:gd name="connsiteY44" fmla="*/ 1012323 h 6483075"/>
                <a:gd name="connsiteX45" fmla="*/ 4115334 w 5646974"/>
                <a:gd name="connsiteY45" fmla="*/ 841344 h 6483075"/>
                <a:gd name="connsiteX46" fmla="*/ 3874038 w 5646974"/>
                <a:gd name="connsiteY46" fmla="*/ 691528 h 6483075"/>
                <a:gd name="connsiteX47" fmla="*/ 3359535 w 5646974"/>
                <a:gd name="connsiteY47" fmla="*/ 468819 h 6483075"/>
                <a:gd name="connsiteX48" fmla="*/ 2811105 w 5646974"/>
                <a:gd name="connsiteY48" fmla="*/ 366031 h 6483075"/>
                <a:gd name="connsiteX49" fmla="*/ 2741124 w 5646974"/>
                <a:gd name="connsiteY49" fmla="*/ 361440 h 6483075"/>
                <a:gd name="connsiteX50" fmla="*/ 2671030 w 5646974"/>
                <a:gd name="connsiteY50" fmla="*/ 358417 h 6483075"/>
                <a:gd name="connsiteX51" fmla="*/ 2600713 w 5646974"/>
                <a:gd name="connsiteY51" fmla="*/ 357521 h 6483075"/>
                <a:gd name="connsiteX52" fmla="*/ 2531739 w 5646974"/>
                <a:gd name="connsiteY52" fmla="*/ 358529 h 6483075"/>
                <a:gd name="connsiteX53" fmla="*/ 2259988 w 5646974"/>
                <a:gd name="connsiteY53" fmla="*/ 385289 h 6483075"/>
                <a:gd name="connsiteX54" fmla="*/ 1740670 w 5646974"/>
                <a:gd name="connsiteY54" fmla="*/ 553917 h 6483075"/>
                <a:gd name="connsiteX55" fmla="*/ 1264124 w 5646974"/>
                <a:gd name="connsiteY55" fmla="*/ 853549 h 6483075"/>
                <a:gd name="connsiteX56" fmla="*/ 823074 w 5646974"/>
                <a:gd name="connsiteY56" fmla="*/ 1234136 h 6483075"/>
                <a:gd name="connsiteX57" fmla="*/ 715694 w 5646974"/>
                <a:gd name="connsiteY57" fmla="*/ 1336252 h 6483075"/>
                <a:gd name="connsiteX58" fmla="*/ 606859 w 5646974"/>
                <a:gd name="connsiteY58" fmla="*/ 1440945 h 6483075"/>
                <a:gd name="connsiteX59" fmla="*/ 382023 w 5646974"/>
                <a:gd name="connsiteY59" fmla="*/ 1646074 h 6483075"/>
                <a:gd name="connsiteX60" fmla="*/ 158531 w 5646974"/>
                <a:gd name="connsiteY60" fmla="*/ 1843813 h 6483075"/>
                <a:gd name="connsiteX61" fmla="*/ 0 w 5646974"/>
                <a:gd name="connsiteY61" fmla="*/ 1991775 h 6483075"/>
                <a:gd name="connsiteX62" fmla="*/ 0 w 5646974"/>
                <a:gd name="connsiteY62" fmla="*/ 1074740 h 6483075"/>
                <a:gd name="connsiteX63" fmla="*/ 113897 w 5646974"/>
                <a:gd name="connsiteY63" fmla="*/ 949410 h 6483075"/>
                <a:gd name="connsiteX64" fmla="*/ 2405773 w 5646974"/>
                <a:gd name="connsiteY64" fmla="*/ 0 h 648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5646974" h="6483075">
                  <a:moveTo>
                    <a:pt x="2405773" y="0"/>
                  </a:moveTo>
                  <a:cubicBezTo>
                    <a:pt x="4195841" y="0"/>
                    <a:pt x="5646974" y="1451246"/>
                    <a:pt x="5646974" y="3241538"/>
                  </a:cubicBezTo>
                  <a:cubicBezTo>
                    <a:pt x="5646974" y="5031830"/>
                    <a:pt x="4195841" y="6483075"/>
                    <a:pt x="2405773" y="6483075"/>
                  </a:cubicBezTo>
                  <a:cubicBezTo>
                    <a:pt x="1510739" y="6483075"/>
                    <a:pt x="700439" y="6120264"/>
                    <a:pt x="113897" y="5533666"/>
                  </a:cubicBezTo>
                  <a:lnTo>
                    <a:pt x="0" y="5408336"/>
                  </a:lnTo>
                  <a:lnTo>
                    <a:pt x="0" y="4983659"/>
                  </a:lnTo>
                  <a:lnTo>
                    <a:pt x="155731" y="5176047"/>
                  </a:lnTo>
                  <a:cubicBezTo>
                    <a:pt x="417742" y="5469073"/>
                    <a:pt x="741224" y="5704211"/>
                    <a:pt x="1093706" y="5866903"/>
                  </a:cubicBezTo>
                  <a:cubicBezTo>
                    <a:pt x="1269947" y="5948418"/>
                    <a:pt x="1453018" y="6013137"/>
                    <a:pt x="1639673" y="6059940"/>
                  </a:cubicBezTo>
                  <a:lnTo>
                    <a:pt x="1709990" y="6076287"/>
                  </a:lnTo>
                  <a:cubicBezTo>
                    <a:pt x="1733504" y="6081550"/>
                    <a:pt x="1756570" y="6088156"/>
                    <a:pt x="1780307" y="6091963"/>
                  </a:cubicBezTo>
                  <a:lnTo>
                    <a:pt x="1851072" y="6105176"/>
                  </a:lnTo>
                  <a:lnTo>
                    <a:pt x="1886455" y="6111782"/>
                  </a:lnTo>
                  <a:cubicBezTo>
                    <a:pt x="1898212" y="6114021"/>
                    <a:pt x="1909969" y="6116373"/>
                    <a:pt x="1921949" y="6117716"/>
                  </a:cubicBezTo>
                  <a:cubicBezTo>
                    <a:pt x="1969425" y="6124323"/>
                    <a:pt x="2016676" y="6131489"/>
                    <a:pt x="2064152" y="6137647"/>
                  </a:cubicBezTo>
                  <a:cubicBezTo>
                    <a:pt x="2111851" y="6141790"/>
                    <a:pt x="2159438" y="6146381"/>
                    <a:pt x="2206914" y="6151195"/>
                  </a:cubicBezTo>
                  <a:lnTo>
                    <a:pt x="2350011" y="6158250"/>
                  </a:lnTo>
                  <a:cubicBezTo>
                    <a:pt x="2397711" y="6159593"/>
                    <a:pt x="2445410" y="6159146"/>
                    <a:pt x="2493109" y="6159705"/>
                  </a:cubicBezTo>
                  <a:cubicBezTo>
                    <a:pt x="2589068" y="6158137"/>
                    <a:pt x="2685922" y="6154666"/>
                    <a:pt x="2781321" y="6147277"/>
                  </a:cubicBezTo>
                  <a:cubicBezTo>
                    <a:pt x="2972566" y="6132944"/>
                    <a:pt x="3161348" y="6105288"/>
                    <a:pt x="3345091" y="6060276"/>
                  </a:cubicBezTo>
                  <a:cubicBezTo>
                    <a:pt x="3528834" y="6015375"/>
                    <a:pt x="3707539" y="5952785"/>
                    <a:pt x="3878853" y="5871718"/>
                  </a:cubicBezTo>
                  <a:cubicBezTo>
                    <a:pt x="4050167" y="5790428"/>
                    <a:pt x="4213084" y="5689318"/>
                    <a:pt x="4367267" y="5573093"/>
                  </a:cubicBezTo>
                  <a:lnTo>
                    <a:pt x="4424484" y="5528529"/>
                  </a:lnTo>
                  <a:cubicBezTo>
                    <a:pt x="4443631" y="5513637"/>
                    <a:pt x="4463113" y="5499193"/>
                    <a:pt x="4481252" y="5483069"/>
                  </a:cubicBezTo>
                  <a:lnTo>
                    <a:pt x="4536790" y="5435818"/>
                  </a:lnTo>
                  <a:cubicBezTo>
                    <a:pt x="4555265" y="5419918"/>
                    <a:pt x="4574188" y="5404466"/>
                    <a:pt x="4591543" y="5387671"/>
                  </a:cubicBezTo>
                  <a:cubicBezTo>
                    <a:pt x="4662980" y="5321944"/>
                    <a:pt x="4733074" y="5254650"/>
                    <a:pt x="4794209" y="5181198"/>
                  </a:cubicBezTo>
                  <a:cubicBezTo>
                    <a:pt x="4857808" y="5109089"/>
                    <a:pt x="4910434" y="5029926"/>
                    <a:pt x="4956678" y="4945836"/>
                  </a:cubicBezTo>
                  <a:cubicBezTo>
                    <a:pt x="4967651" y="4924450"/>
                    <a:pt x="4978624" y="4903064"/>
                    <a:pt x="4989262" y="4881453"/>
                  </a:cubicBezTo>
                  <a:lnTo>
                    <a:pt x="5017814" y="4814607"/>
                  </a:lnTo>
                  <a:cubicBezTo>
                    <a:pt x="5027891" y="4792549"/>
                    <a:pt x="5035393" y="4769035"/>
                    <a:pt x="5044127" y="4746193"/>
                  </a:cubicBezTo>
                  <a:cubicBezTo>
                    <a:pt x="5052636" y="4723128"/>
                    <a:pt x="5061146" y="4700174"/>
                    <a:pt x="5068425" y="4676436"/>
                  </a:cubicBezTo>
                  <a:cubicBezTo>
                    <a:pt x="5099552" y="4582717"/>
                    <a:pt x="5126985" y="4486422"/>
                    <a:pt x="5154641" y="4390352"/>
                  </a:cubicBezTo>
                  <a:lnTo>
                    <a:pt x="5196854" y="4246134"/>
                  </a:lnTo>
                  <a:lnTo>
                    <a:pt x="5240299" y="4102140"/>
                  </a:lnTo>
                  <a:cubicBezTo>
                    <a:pt x="5299195" y="3910560"/>
                    <a:pt x="5364697" y="3721330"/>
                    <a:pt x="5432440" y="3532884"/>
                  </a:cubicBezTo>
                  <a:cubicBezTo>
                    <a:pt x="5500294" y="3346902"/>
                    <a:pt x="5533549" y="3148714"/>
                    <a:pt x="5528846" y="2951647"/>
                  </a:cubicBezTo>
                  <a:cubicBezTo>
                    <a:pt x="5526831" y="2853113"/>
                    <a:pt x="5515409" y="2755027"/>
                    <a:pt x="5495927" y="2658733"/>
                  </a:cubicBezTo>
                  <a:cubicBezTo>
                    <a:pt x="5491112" y="2634659"/>
                    <a:pt x="5486297" y="2610585"/>
                    <a:pt x="5480027" y="2586848"/>
                  </a:cubicBezTo>
                  <a:cubicBezTo>
                    <a:pt x="5474205" y="2562998"/>
                    <a:pt x="5468718" y="2539036"/>
                    <a:pt x="5461328" y="2515635"/>
                  </a:cubicBezTo>
                  <a:cubicBezTo>
                    <a:pt x="5454386" y="2492009"/>
                    <a:pt x="5447668" y="2468495"/>
                    <a:pt x="5439605" y="2445317"/>
                  </a:cubicBezTo>
                  <a:cubicBezTo>
                    <a:pt x="5431879" y="2422028"/>
                    <a:pt x="5424378" y="2398738"/>
                    <a:pt x="5415532" y="2375896"/>
                  </a:cubicBezTo>
                  <a:cubicBezTo>
                    <a:pt x="5347790" y="2191817"/>
                    <a:pt x="5254071" y="2018599"/>
                    <a:pt x="5144564" y="1857138"/>
                  </a:cubicBezTo>
                  <a:cubicBezTo>
                    <a:pt x="5034946" y="1695565"/>
                    <a:pt x="4909762" y="1545301"/>
                    <a:pt x="4774838" y="1405450"/>
                  </a:cubicBezTo>
                  <a:cubicBezTo>
                    <a:pt x="4638907" y="1265040"/>
                    <a:pt x="4496145" y="1132131"/>
                    <a:pt x="4345769" y="1012323"/>
                  </a:cubicBezTo>
                  <a:cubicBezTo>
                    <a:pt x="4270749" y="952195"/>
                    <a:pt x="4194273" y="894642"/>
                    <a:pt x="4115334" y="841344"/>
                  </a:cubicBezTo>
                  <a:cubicBezTo>
                    <a:pt x="4037067" y="787263"/>
                    <a:pt x="3956336" y="737548"/>
                    <a:pt x="3874038" y="691528"/>
                  </a:cubicBezTo>
                  <a:cubicBezTo>
                    <a:pt x="3709554" y="599712"/>
                    <a:pt x="3537792" y="523349"/>
                    <a:pt x="3359535" y="468819"/>
                  </a:cubicBezTo>
                  <a:cubicBezTo>
                    <a:pt x="3181278" y="414514"/>
                    <a:pt x="2997311" y="380699"/>
                    <a:pt x="2811105" y="366031"/>
                  </a:cubicBezTo>
                  <a:cubicBezTo>
                    <a:pt x="2787703" y="364575"/>
                    <a:pt x="2764525" y="362448"/>
                    <a:pt x="2741124" y="361440"/>
                  </a:cubicBezTo>
                  <a:lnTo>
                    <a:pt x="2671030" y="358417"/>
                  </a:lnTo>
                  <a:lnTo>
                    <a:pt x="2600713" y="357521"/>
                  </a:lnTo>
                  <a:cubicBezTo>
                    <a:pt x="2577087" y="356961"/>
                    <a:pt x="2554805" y="358305"/>
                    <a:pt x="2531739" y="358529"/>
                  </a:cubicBezTo>
                  <a:cubicBezTo>
                    <a:pt x="2440259" y="360992"/>
                    <a:pt x="2349564" y="370285"/>
                    <a:pt x="2259988" y="385289"/>
                  </a:cubicBezTo>
                  <a:cubicBezTo>
                    <a:pt x="2080723" y="415521"/>
                    <a:pt x="1906945" y="473634"/>
                    <a:pt x="1740670" y="553917"/>
                  </a:cubicBezTo>
                  <a:cubicBezTo>
                    <a:pt x="1574506" y="634647"/>
                    <a:pt x="1415844" y="737100"/>
                    <a:pt x="1264124" y="853549"/>
                  </a:cubicBezTo>
                  <a:cubicBezTo>
                    <a:pt x="1112181" y="969886"/>
                    <a:pt x="966508" y="1099212"/>
                    <a:pt x="823074" y="1234136"/>
                  </a:cubicBezTo>
                  <a:cubicBezTo>
                    <a:pt x="787131" y="1267951"/>
                    <a:pt x="751413" y="1301990"/>
                    <a:pt x="715694" y="1336252"/>
                  </a:cubicBezTo>
                  <a:lnTo>
                    <a:pt x="606859" y="1440945"/>
                  </a:lnTo>
                  <a:cubicBezTo>
                    <a:pt x="532623" y="1511374"/>
                    <a:pt x="457267" y="1579452"/>
                    <a:pt x="382023" y="1646074"/>
                  </a:cubicBezTo>
                  <a:lnTo>
                    <a:pt x="158531" y="1843813"/>
                  </a:lnTo>
                  <a:lnTo>
                    <a:pt x="0" y="1991775"/>
                  </a:lnTo>
                  <a:lnTo>
                    <a:pt x="0" y="1074740"/>
                  </a:lnTo>
                  <a:lnTo>
                    <a:pt x="113897" y="949410"/>
                  </a:lnTo>
                  <a:cubicBezTo>
                    <a:pt x="700439" y="362812"/>
                    <a:pt x="1510739" y="0"/>
                    <a:pt x="2405773" y="0"/>
                  </a:cubicBezTo>
                  <a:close/>
                </a:path>
              </a:pathLst>
            </a:custGeom>
            <a:gradFill>
              <a:gsLst>
                <a:gs pos="2000">
                  <a:schemeClr val="bg1">
                    <a:alpha val="10000"/>
                  </a:schemeClr>
                </a:gs>
                <a:gs pos="16000">
                  <a:schemeClr val="accent6">
                    <a:alpha val="10000"/>
                  </a:schemeClr>
                </a:gs>
                <a:gs pos="100000">
                  <a:schemeClr val="bg1">
                    <a:alpha val="10000"/>
                  </a:schemeClr>
                </a:gs>
                <a:gs pos="74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182ADCA2-5B84-94E4-BD1C-D049DC6D344F}"/>
              </a:ext>
            </a:extLst>
          </p:cNvPr>
          <p:cNvSpPr>
            <a:spLocks noGrp="1"/>
          </p:cNvSpPr>
          <p:nvPr>
            <p:ph type="title"/>
          </p:nvPr>
        </p:nvSpPr>
        <p:spPr>
          <a:xfrm>
            <a:off x="804672" y="2053641"/>
            <a:ext cx="3669161" cy="2760098"/>
          </a:xfrm>
        </p:spPr>
        <p:txBody>
          <a:bodyPr>
            <a:normAutofit/>
          </a:bodyPr>
          <a:lstStyle/>
          <a:p>
            <a:r>
              <a:rPr lang="en-GB" sz="4000">
                <a:solidFill>
                  <a:schemeClr val="tx2"/>
                </a:solidFill>
              </a:rPr>
              <a:t>Neuroscience of Anger and Threat</a:t>
            </a:r>
          </a:p>
        </p:txBody>
      </p:sp>
      <p:sp>
        <p:nvSpPr>
          <p:cNvPr id="3" name="Content Placeholder 2">
            <a:extLst>
              <a:ext uri="{FF2B5EF4-FFF2-40B4-BE49-F238E27FC236}">
                <a16:creationId xmlns:a16="http://schemas.microsoft.com/office/drawing/2014/main" id="{A0E04DCF-C7BB-4195-6388-13F4B9160B04}"/>
              </a:ext>
            </a:extLst>
          </p:cNvPr>
          <p:cNvSpPr>
            <a:spLocks noGrp="1"/>
          </p:cNvSpPr>
          <p:nvPr>
            <p:ph idx="1"/>
          </p:nvPr>
        </p:nvSpPr>
        <p:spPr>
          <a:xfrm>
            <a:off x="5838825" y="801866"/>
            <a:ext cx="5557833" cy="5230634"/>
          </a:xfrm>
          <a:noFill/>
          <a:ln>
            <a:noFill/>
          </a:ln>
        </p:spPr>
        <p:txBody>
          <a:bodyPr anchor="ctr">
            <a:normAutofit/>
          </a:bodyPr>
          <a:lstStyle/>
          <a:p>
            <a:r>
              <a:rPr lang="en-GB" sz="2400" dirty="0">
                <a:solidFill>
                  <a:schemeClr val="tx2"/>
                </a:solidFill>
              </a:rPr>
              <a:t>Limbic system on,</a:t>
            </a:r>
          </a:p>
          <a:p>
            <a:r>
              <a:rPr lang="en-GB" sz="2400" dirty="0">
                <a:solidFill>
                  <a:schemeClr val="tx2"/>
                </a:solidFill>
              </a:rPr>
              <a:t>Adreno cortisol response,</a:t>
            </a:r>
          </a:p>
          <a:p>
            <a:r>
              <a:rPr lang="en-GB" sz="2400" dirty="0">
                <a:solidFill>
                  <a:schemeClr val="tx2"/>
                </a:solidFill>
              </a:rPr>
              <a:t>Attention shifts into threat mode,</a:t>
            </a:r>
          </a:p>
          <a:p>
            <a:r>
              <a:rPr lang="en-GB" sz="2400" dirty="0">
                <a:solidFill>
                  <a:schemeClr val="tx2"/>
                </a:solidFill>
              </a:rPr>
              <a:t>Other frontal functions reduced (inhibition, planning, prioritising, concept generation).</a:t>
            </a:r>
          </a:p>
          <a:p>
            <a:endParaRPr lang="en-GB" sz="2400" dirty="0">
              <a:solidFill>
                <a:schemeClr val="tx2"/>
              </a:solidFill>
            </a:endParaRPr>
          </a:p>
          <a:p>
            <a:endParaRPr lang="en-GB" sz="2400" dirty="0">
              <a:solidFill>
                <a:schemeClr val="tx2"/>
              </a:solidFill>
            </a:endParaRPr>
          </a:p>
          <a:p>
            <a:pPr marL="0" indent="0">
              <a:buNone/>
            </a:pPr>
            <a:r>
              <a:rPr lang="en-GB" sz="2400" dirty="0">
                <a:solidFill>
                  <a:schemeClr val="tx2"/>
                </a:solidFill>
              </a:rPr>
              <a:t>Great for running away from danger, rubbish for solving complex interpersonal conflicts!</a:t>
            </a:r>
          </a:p>
        </p:txBody>
      </p:sp>
    </p:spTree>
    <p:extLst>
      <p:ext uri="{BB962C8B-B14F-4D97-AF65-F5344CB8AC3E}">
        <p14:creationId xmlns:p14="http://schemas.microsoft.com/office/powerpoint/2010/main" val="4231832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038248A-211C-4EEC-8401-C761B929FB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30A849F-66D9-40C8-BEC8-35AFF8F456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E1320C0F-854E-E888-7EFE-7661B0E2C937}"/>
              </a:ext>
            </a:extLst>
          </p:cNvPr>
          <p:cNvSpPr>
            <a:spLocks noGrp="1"/>
          </p:cNvSpPr>
          <p:nvPr>
            <p:ph type="title"/>
          </p:nvPr>
        </p:nvSpPr>
        <p:spPr>
          <a:xfrm>
            <a:off x="1179073" y="411109"/>
            <a:ext cx="8593577" cy="1112891"/>
          </a:xfrm>
        </p:spPr>
        <p:txBody>
          <a:bodyPr anchor="b">
            <a:normAutofit/>
          </a:bodyPr>
          <a:lstStyle/>
          <a:p>
            <a:pPr algn="ctr"/>
            <a:r>
              <a:rPr lang="en-GB" sz="4000" dirty="0">
                <a:solidFill>
                  <a:schemeClr val="tx2"/>
                </a:solidFill>
              </a:rPr>
              <a:t>When resolution isn’t working</a:t>
            </a:r>
          </a:p>
        </p:txBody>
      </p:sp>
      <p:grpSp>
        <p:nvGrpSpPr>
          <p:cNvPr id="12" name="Group 11">
            <a:extLst>
              <a:ext uri="{FF2B5EF4-FFF2-40B4-BE49-F238E27FC236}">
                <a16:creationId xmlns:a16="http://schemas.microsoft.com/office/drawing/2014/main" id="{04542298-A2B1-480F-A11C-A40EDD19B8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289890" y="0"/>
            <a:ext cx="3902110" cy="2382977"/>
            <a:chOff x="6867015" y="-1"/>
            <a:chExt cx="5324985" cy="3251912"/>
          </a:xfrm>
          <a:solidFill>
            <a:schemeClr val="accent5">
              <a:alpha val="10000"/>
            </a:schemeClr>
          </a:solidFill>
        </p:grpSpPr>
        <p:sp>
          <p:nvSpPr>
            <p:cNvPr id="13" name="Freeform: Shape 12">
              <a:extLst>
                <a:ext uri="{FF2B5EF4-FFF2-40B4-BE49-F238E27FC236}">
                  <a16:creationId xmlns:a16="http://schemas.microsoft.com/office/drawing/2014/main" id="{74AEB45E-B965-46A0-8557-C646B5011B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921A22C7-11AD-44B0-9BF7-6E3A458215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87049D82-B7F3-4192-8337-4BDB16955E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24A7FAD9-577C-4D2E-A3B5-C6D0A39D4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0221D45C-6444-4A08-1C22-DC87A87A45BF}"/>
              </a:ext>
            </a:extLst>
          </p:cNvPr>
          <p:cNvSpPr>
            <a:spLocks noGrp="1"/>
          </p:cNvSpPr>
          <p:nvPr>
            <p:ph idx="1"/>
          </p:nvPr>
        </p:nvSpPr>
        <p:spPr>
          <a:xfrm>
            <a:off x="2162174" y="2023911"/>
            <a:ext cx="8850599" cy="4157814"/>
          </a:xfrm>
        </p:spPr>
        <p:txBody>
          <a:bodyPr>
            <a:normAutofit/>
          </a:bodyPr>
          <a:lstStyle/>
          <a:p>
            <a:r>
              <a:rPr lang="en-GB" sz="2400" dirty="0">
                <a:solidFill>
                  <a:schemeClr val="tx2"/>
                </a:solidFill>
              </a:rPr>
              <a:t>You will not be able to resolve every conflict, show a willingness to try, but if there is no movement, pass it on up in the organisation.  </a:t>
            </a:r>
          </a:p>
          <a:p>
            <a:r>
              <a:rPr lang="en-GB" sz="2400" dirty="0">
                <a:solidFill>
                  <a:schemeClr val="tx2"/>
                </a:solidFill>
              </a:rPr>
              <a:t>Encourage others to use the systems in place within the organisation to express their concerns.</a:t>
            </a:r>
          </a:p>
          <a:p>
            <a:r>
              <a:rPr lang="en-GB" sz="2400" dirty="0">
                <a:solidFill>
                  <a:schemeClr val="tx2"/>
                </a:solidFill>
              </a:rPr>
              <a:t>It is normal for patients and families (and sometimes staff) to occasionally get angry about situations… however, you do not need to put up with abuse or aggression aimed directly at you.  </a:t>
            </a:r>
          </a:p>
          <a:p>
            <a:r>
              <a:rPr lang="en-GB" sz="2400" dirty="0">
                <a:solidFill>
                  <a:schemeClr val="tx2"/>
                </a:solidFill>
              </a:rPr>
              <a:t>Support your peers and junior staff when you are aware of any conflict issues.</a:t>
            </a:r>
          </a:p>
          <a:p>
            <a:r>
              <a:rPr lang="en-GB" sz="2400" dirty="0">
                <a:solidFill>
                  <a:schemeClr val="tx2"/>
                </a:solidFill>
              </a:rPr>
              <a:t>HCH policies and procedures?</a:t>
            </a:r>
          </a:p>
          <a:p>
            <a:endParaRPr lang="en-GB" sz="1800" dirty="0">
              <a:solidFill>
                <a:schemeClr val="tx2"/>
              </a:solidFill>
            </a:endParaRPr>
          </a:p>
        </p:txBody>
      </p:sp>
      <p:grpSp>
        <p:nvGrpSpPr>
          <p:cNvPr id="18" name="Group 17">
            <a:extLst>
              <a:ext uri="{FF2B5EF4-FFF2-40B4-BE49-F238E27FC236}">
                <a16:creationId xmlns:a16="http://schemas.microsoft.com/office/drawing/2014/main" id="{2A5C9C35-2375-49EB-B99C-17C87D42FE7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0" y="4682671"/>
            <a:ext cx="2898948" cy="2175328"/>
            <a:chOff x="-305" y="-1"/>
            <a:chExt cx="3832880" cy="2876136"/>
          </a:xfrm>
        </p:grpSpPr>
        <p:sp>
          <p:nvSpPr>
            <p:cNvPr id="19" name="Freeform: Shape 18">
              <a:extLst>
                <a:ext uri="{FF2B5EF4-FFF2-40B4-BE49-F238E27FC236}">
                  <a16:creationId xmlns:a16="http://schemas.microsoft.com/office/drawing/2014/main" id="{7BE7B8C5-3FC9-47E9-B555-AFCB849A41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615B6EFE-6DC2-4A72-AC12-BCCC3638A6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AE8C1B65-6799-4DD1-B262-01901DA126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03829674-8FAF-4E90-9FB7-C6CE17839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544422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6F815810-720A-3A0B-BB05-DA030F85BE47}"/>
              </a:ext>
            </a:extLst>
          </p:cNvPr>
          <p:cNvSpPr>
            <a:spLocks noGrp="1"/>
          </p:cNvSpPr>
          <p:nvPr>
            <p:ph type="title"/>
          </p:nvPr>
        </p:nvSpPr>
        <p:spPr>
          <a:xfrm>
            <a:off x="804672" y="1243013"/>
            <a:ext cx="3855720" cy="4371974"/>
          </a:xfrm>
        </p:spPr>
        <p:txBody>
          <a:bodyPr>
            <a:normAutofit/>
          </a:bodyPr>
          <a:lstStyle/>
          <a:p>
            <a:r>
              <a:rPr lang="en-GB" sz="3600">
                <a:solidFill>
                  <a:schemeClr val="tx2"/>
                </a:solidFill>
              </a:rPr>
              <a:t>What is Conflict?</a:t>
            </a:r>
          </a:p>
        </p:txBody>
      </p:sp>
      <p:grpSp>
        <p:nvGrpSpPr>
          <p:cNvPr id="12" name="Group 11">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97348" y="5285"/>
            <a:ext cx="7294653" cy="6858000"/>
            <a:chOff x="4897348" y="-5799"/>
            <a:chExt cx="7294653" cy="6858000"/>
          </a:xfrm>
        </p:grpSpPr>
        <p:sp>
          <p:nvSpPr>
            <p:cNvPr id="13" name="Freeform: Shape 12">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Content Placeholder 2">
            <a:extLst>
              <a:ext uri="{FF2B5EF4-FFF2-40B4-BE49-F238E27FC236}">
                <a16:creationId xmlns:a16="http://schemas.microsoft.com/office/drawing/2014/main" id="{F373B9CB-06E1-2499-293C-643A69AD1858}"/>
              </a:ext>
            </a:extLst>
          </p:cNvPr>
          <p:cNvSpPr>
            <a:spLocks noGrp="1"/>
          </p:cNvSpPr>
          <p:nvPr>
            <p:ph idx="1"/>
          </p:nvPr>
        </p:nvSpPr>
        <p:spPr>
          <a:xfrm>
            <a:off x="6632812" y="1032987"/>
            <a:ext cx="4919108" cy="4792027"/>
          </a:xfrm>
        </p:spPr>
        <p:txBody>
          <a:bodyPr anchor="ctr">
            <a:normAutofit/>
          </a:bodyPr>
          <a:lstStyle/>
          <a:p>
            <a:pPr marL="0" indent="0">
              <a:buNone/>
            </a:pPr>
            <a:r>
              <a:rPr lang="en-GB" sz="2000" dirty="0">
                <a:solidFill>
                  <a:schemeClr val="tx2"/>
                </a:solidFill>
              </a:rPr>
              <a:t>•	Perception of mutual interference.</a:t>
            </a:r>
          </a:p>
          <a:p>
            <a:pPr marL="0" indent="0">
              <a:buNone/>
            </a:pPr>
            <a:r>
              <a:rPr lang="en-GB" sz="2000" dirty="0">
                <a:solidFill>
                  <a:schemeClr val="tx2"/>
                </a:solidFill>
              </a:rPr>
              <a:t>•	A process that begins when the 	goals of 	one party are frustrated by 	another.</a:t>
            </a:r>
          </a:p>
          <a:p>
            <a:pPr marL="0" indent="0">
              <a:buNone/>
            </a:pPr>
            <a:r>
              <a:rPr lang="en-GB" sz="2000" dirty="0">
                <a:solidFill>
                  <a:schemeClr val="tx2"/>
                </a:solidFill>
              </a:rPr>
              <a:t>•	Requires interdependence 	/interaction.</a:t>
            </a:r>
          </a:p>
          <a:p>
            <a:endParaRPr lang="en-GB" sz="2000" dirty="0">
              <a:solidFill>
                <a:schemeClr val="tx2"/>
              </a:solidFill>
            </a:endParaRPr>
          </a:p>
        </p:txBody>
      </p:sp>
    </p:spTree>
    <p:extLst>
      <p:ext uri="{BB962C8B-B14F-4D97-AF65-F5344CB8AC3E}">
        <p14:creationId xmlns:p14="http://schemas.microsoft.com/office/powerpoint/2010/main" val="415993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8DB9CD9-59B1-4D73-BC4C-98796A48EF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874A6A9-41FF-4E33-AFA8-F9F81436A5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721D730E-1F97-4071-B143-B05E6D2599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03402" y="3985"/>
            <a:ext cx="9772765" cy="6858000"/>
            <a:chOff x="1303402" y="3985"/>
            <a:chExt cx="9772765" cy="6858000"/>
          </a:xfrm>
        </p:grpSpPr>
        <p:sp>
          <p:nvSpPr>
            <p:cNvPr id="13" name="Freeform: Shape 12">
              <a:extLst>
                <a:ext uri="{FF2B5EF4-FFF2-40B4-BE49-F238E27FC236}">
                  <a16:creationId xmlns:a16="http://schemas.microsoft.com/office/drawing/2014/main" id="{B3849C6A-9EE5-4604-8EAE-DD4796B79D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308677BE-069B-4A4D-8732-E26B6EF567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id="{9A9A575B-DD07-4388-963B-0AF3FDDCF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D55285E4-21EB-4EC1-AB8E-36E881E899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Shape 16">
              <a:extLst>
                <a:ext uri="{FF2B5EF4-FFF2-40B4-BE49-F238E27FC236}">
                  <a16:creationId xmlns:a16="http://schemas.microsoft.com/office/drawing/2014/main" id="{6A0C77B5-3FAA-4D4F-9555-89D751608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18" name="Freeform: Shape 17">
              <a:extLst>
                <a:ext uri="{FF2B5EF4-FFF2-40B4-BE49-F238E27FC236}">
                  <a16:creationId xmlns:a16="http://schemas.microsoft.com/office/drawing/2014/main" id="{5F0C96D1-A8B7-4C8E-9997-D823FD1591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Freeform: Shape 18">
              <a:extLst>
                <a:ext uri="{FF2B5EF4-FFF2-40B4-BE49-F238E27FC236}">
                  <a16:creationId xmlns:a16="http://schemas.microsoft.com/office/drawing/2014/main" id="{DA46556D-445B-4CD0-87A0-02A30BD1B1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E26AC694-C219-A665-A981-844830CC0CD6}"/>
              </a:ext>
            </a:extLst>
          </p:cNvPr>
          <p:cNvSpPr>
            <a:spLocks noGrp="1"/>
          </p:cNvSpPr>
          <p:nvPr>
            <p:ph type="title"/>
          </p:nvPr>
        </p:nvSpPr>
        <p:spPr>
          <a:xfrm>
            <a:off x="3215729" y="1764407"/>
            <a:ext cx="5760846" cy="2310312"/>
          </a:xfrm>
        </p:spPr>
        <p:txBody>
          <a:bodyPr vert="horz" lIns="91440" tIns="45720" rIns="91440" bIns="45720" rtlCol="0" anchor="b">
            <a:normAutofit/>
          </a:bodyPr>
          <a:lstStyle/>
          <a:p>
            <a:pPr algn="ctr"/>
            <a:r>
              <a:rPr lang="en-US" sz="5200" dirty="0">
                <a:solidFill>
                  <a:schemeClr val="tx2"/>
                </a:solidFill>
              </a:rPr>
              <a:t>Any Questions?</a:t>
            </a:r>
            <a:endParaRPr lang="en-US" sz="5200" kern="1200" dirty="0">
              <a:solidFill>
                <a:schemeClr val="tx2"/>
              </a:solidFill>
              <a:latin typeface="+mj-lt"/>
              <a:ea typeface="+mj-ea"/>
              <a:cs typeface="+mj-cs"/>
            </a:endParaRPr>
          </a:p>
        </p:txBody>
      </p:sp>
    </p:spTree>
    <p:extLst>
      <p:ext uri="{BB962C8B-B14F-4D97-AF65-F5344CB8AC3E}">
        <p14:creationId xmlns:p14="http://schemas.microsoft.com/office/powerpoint/2010/main" val="889991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F75AD06-DFC4-4B3A-8490-330823D081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C587C93-0840-40DF-96D5-D1F2137E64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E8EA571D-924D-529B-8B05-B6334775E514}"/>
              </a:ext>
            </a:extLst>
          </p:cNvPr>
          <p:cNvSpPr>
            <a:spLocks noGrp="1"/>
          </p:cNvSpPr>
          <p:nvPr>
            <p:ph type="title"/>
          </p:nvPr>
        </p:nvSpPr>
        <p:spPr>
          <a:xfrm>
            <a:off x="467310" y="1188945"/>
            <a:ext cx="4130185" cy="4054282"/>
          </a:xfrm>
        </p:spPr>
        <p:txBody>
          <a:bodyPr>
            <a:normAutofit/>
          </a:bodyPr>
          <a:lstStyle/>
          <a:p>
            <a:r>
              <a:rPr lang="en-GB" sz="3600" dirty="0">
                <a:solidFill>
                  <a:schemeClr val="tx2"/>
                </a:solidFill>
              </a:rPr>
              <a:t>Is it always a bad thing???</a:t>
            </a:r>
          </a:p>
        </p:txBody>
      </p:sp>
      <p:grpSp>
        <p:nvGrpSpPr>
          <p:cNvPr id="12" name="Group 11">
            <a:extLst>
              <a:ext uri="{FF2B5EF4-FFF2-40B4-BE49-F238E27FC236}">
                <a16:creationId xmlns:a16="http://schemas.microsoft.com/office/drawing/2014/main" id="{5E02D55A-F529-4B19-BAF9-F63240A7B49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3839" y="0"/>
            <a:ext cx="4324865" cy="2641149"/>
            <a:chOff x="6867015" y="-1"/>
            <a:chExt cx="5324985" cy="3251912"/>
          </a:xfrm>
          <a:solidFill>
            <a:schemeClr val="accent5">
              <a:alpha val="10000"/>
            </a:schemeClr>
          </a:solidFill>
        </p:grpSpPr>
        <p:sp>
          <p:nvSpPr>
            <p:cNvPr id="13" name="Freeform: Shape 12">
              <a:extLst>
                <a:ext uri="{FF2B5EF4-FFF2-40B4-BE49-F238E27FC236}">
                  <a16:creationId xmlns:a16="http://schemas.microsoft.com/office/drawing/2014/main" id="{60367E3C-3947-493D-9458-5955DB20AE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1E8D9785-21DB-4CE6-B138-2999AD6161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43AA5AD5-8F29-4165-8112-305DDDDDD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2A4EC0CF-F38F-4D7F-B48D-9A26E814DF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2C10C763-EBDF-D5E9-50D1-9C74FF2CAFA5}"/>
              </a:ext>
            </a:extLst>
          </p:cNvPr>
          <p:cNvSpPr>
            <a:spLocks noGrp="1"/>
          </p:cNvSpPr>
          <p:nvPr>
            <p:ph idx="1"/>
          </p:nvPr>
        </p:nvSpPr>
        <p:spPr>
          <a:xfrm>
            <a:off x="4619626" y="381000"/>
            <a:ext cx="6766714" cy="5715000"/>
          </a:xfrm>
        </p:spPr>
        <p:txBody>
          <a:bodyPr anchor="ctr">
            <a:normAutofit/>
          </a:bodyPr>
          <a:lstStyle/>
          <a:p>
            <a:pPr marL="0" indent="0">
              <a:buNone/>
            </a:pPr>
            <a:r>
              <a:rPr lang="en-GB" sz="1700" dirty="0">
                <a:solidFill>
                  <a:schemeClr val="tx2"/>
                </a:solidFill>
              </a:rPr>
              <a:t>•	</a:t>
            </a:r>
            <a:r>
              <a:rPr lang="en-GB" sz="2400" dirty="0">
                <a:solidFill>
                  <a:schemeClr val="tx2"/>
                </a:solidFill>
              </a:rPr>
              <a:t>Conflict Good (interactionist view) </a:t>
            </a:r>
          </a:p>
          <a:p>
            <a:pPr marL="914400" lvl="2" indent="0">
              <a:buNone/>
            </a:pPr>
            <a:r>
              <a:rPr lang="en-GB" sz="1700" dirty="0">
                <a:solidFill>
                  <a:schemeClr val="tx2"/>
                </a:solidFill>
              </a:rPr>
              <a:t>A route to change and progress?</a:t>
            </a:r>
          </a:p>
          <a:p>
            <a:pPr marL="914400" lvl="2" indent="0">
              <a:buNone/>
            </a:pPr>
            <a:endParaRPr lang="en-GB" sz="1700" dirty="0">
              <a:solidFill>
                <a:schemeClr val="tx2"/>
              </a:solidFill>
            </a:endParaRPr>
          </a:p>
          <a:p>
            <a:pPr marL="0" indent="0">
              <a:buNone/>
            </a:pPr>
            <a:r>
              <a:rPr lang="en-GB" sz="1700" dirty="0">
                <a:solidFill>
                  <a:schemeClr val="tx2"/>
                </a:solidFill>
              </a:rPr>
              <a:t>•	</a:t>
            </a:r>
            <a:r>
              <a:rPr lang="en-GB" sz="2400" dirty="0">
                <a:solidFill>
                  <a:schemeClr val="tx2"/>
                </a:solidFill>
              </a:rPr>
              <a:t>Conflict Natural (human relations view) </a:t>
            </a:r>
          </a:p>
          <a:p>
            <a:pPr marL="914400" lvl="2" indent="0">
              <a:buNone/>
            </a:pPr>
            <a:r>
              <a:rPr lang="en-GB" sz="1700" dirty="0">
                <a:solidFill>
                  <a:schemeClr val="tx2"/>
                </a:solidFill>
              </a:rPr>
              <a:t>An expected part of the interactions between people, their goals and expectations?</a:t>
            </a:r>
          </a:p>
          <a:p>
            <a:pPr marL="914400" lvl="2" indent="0">
              <a:buNone/>
            </a:pPr>
            <a:endParaRPr lang="en-GB" sz="1700" dirty="0">
              <a:solidFill>
                <a:schemeClr val="tx2"/>
              </a:solidFill>
            </a:endParaRPr>
          </a:p>
          <a:p>
            <a:pPr marL="0" indent="0">
              <a:buNone/>
            </a:pPr>
            <a:r>
              <a:rPr lang="en-GB" sz="1700" dirty="0">
                <a:solidFill>
                  <a:schemeClr val="tx2"/>
                </a:solidFill>
              </a:rPr>
              <a:t>•	</a:t>
            </a:r>
            <a:r>
              <a:rPr lang="en-GB" sz="2400" dirty="0">
                <a:solidFill>
                  <a:schemeClr val="tx2"/>
                </a:solidFill>
              </a:rPr>
              <a:t>Conflict Bad (traditional view) </a:t>
            </a:r>
          </a:p>
          <a:p>
            <a:pPr marL="914400" lvl="2" indent="0">
              <a:buNone/>
            </a:pPr>
            <a:r>
              <a:rPr lang="en-GB" sz="1700" dirty="0">
                <a:solidFill>
                  <a:schemeClr val="tx2"/>
                </a:solidFill>
              </a:rPr>
              <a:t>Something that only does harm and should be avoided?</a:t>
            </a:r>
          </a:p>
          <a:p>
            <a:pPr marL="0" indent="0">
              <a:buNone/>
            </a:pPr>
            <a:endParaRPr lang="en-GB" sz="1700" dirty="0">
              <a:solidFill>
                <a:schemeClr val="tx2"/>
              </a:solidFill>
            </a:endParaRPr>
          </a:p>
          <a:p>
            <a:pPr marL="0" indent="0">
              <a:buNone/>
            </a:pPr>
            <a:r>
              <a:rPr lang="en-GB" sz="1700" dirty="0">
                <a:solidFill>
                  <a:schemeClr val="tx2"/>
                </a:solidFill>
              </a:rPr>
              <a:t>•	</a:t>
            </a:r>
            <a:r>
              <a:rPr lang="en-GB" dirty="0">
                <a:solidFill>
                  <a:schemeClr val="tx2"/>
                </a:solidFill>
              </a:rPr>
              <a:t>Whatever the opinion, conflict must 	be actively managed!</a:t>
            </a:r>
          </a:p>
          <a:p>
            <a:endParaRPr lang="en-GB" sz="1700" dirty="0">
              <a:solidFill>
                <a:schemeClr val="tx2"/>
              </a:solidFill>
            </a:endParaRPr>
          </a:p>
        </p:txBody>
      </p:sp>
      <p:grpSp>
        <p:nvGrpSpPr>
          <p:cNvPr id="18" name="Group 17">
            <a:extLst>
              <a:ext uri="{FF2B5EF4-FFF2-40B4-BE49-F238E27FC236}">
                <a16:creationId xmlns:a16="http://schemas.microsoft.com/office/drawing/2014/main" id="{47A3A52F-BCB3-444D-9372-EE018B135C4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8535970" y="4114799"/>
            <a:ext cx="3655725" cy="2743201"/>
            <a:chOff x="-305" y="-1"/>
            <a:chExt cx="3832880" cy="2876136"/>
          </a:xfrm>
        </p:grpSpPr>
        <p:sp>
          <p:nvSpPr>
            <p:cNvPr id="19" name="Freeform: Shape 18">
              <a:extLst>
                <a:ext uri="{FF2B5EF4-FFF2-40B4-BE49-F238E27FC236}">
                  <a16:creationId xmlns:a16="http://schemas.microsoft.com/office/drawing/2014/main" id="{91E32C13-DED6-4967-85B8-68DD77103F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38DDA515-BC6A-47FB-951E-E1E7928750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B97EEFA7-6787-4EC0-8284-6D3D273061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1A9621AC-50AB-4B43-896D-78FE571A38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870319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87B6120-6A47-C4A5-72FD-06E15E608B37}"/>
              </a:ext>
            </a:extLst>
          </p:cNvPr>
          <p:cNvSpPr>
            <a:spLocks noGrp="1"/>
          </p:cNvSpPr>
          <p:nvPr>
            <p:ph type="title"/>
          </p:nvPr>
        </p:nvSpPr>
        <p:spPr>
          <a:xfrm>
            <a:off x="341151" y="316425"/>
            <a:ext cx="5754696" cy="1837349"/>
          </a:xfrm>
        </p:spPr>
        <p:txBody>
          <a:bodyPr>
            <a:normAutofit/>
          </a:bodyPr>
          <a:lstStyle/>
          <a:p>
            <a:pPr algn="ctr"/>
            <a:r>
              <a:rPr lang="en-GB" sz="3600" dirty="0">
                <a:solidFill>
                  <a:schemeClr val="tx2"/>
                </a:solidFill>
              </a:rPr>
              <a:t>How common is conflict at work?</a:t>
            </a:r>
          </a:p>
        </p:txBody>
      </p:sp>
      <p:grpSp>
        <p:nvGrpSpPr>
          <p:cNvPr id="10" name="Group 9">
            <a:extLst>
              <a:ext uri="{FF2B5EF4-FFF2-40B4-BE49-F238E27FC236}">
                <a16:creationId xmlns:a16="http://schemas.microsoft.com/office/drawing/2014/main" id="{05545017-2445-4AB3-95A6-48F17C80261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67135" y="0"/>
            <a:ext cx="4324865" cy="2641149"/>
            <a:chOff x="6867015" y="-1"/>
            <a:chExt cx="5324985" cy="3251912"/>
          </a:xfrm>
          <a:solidFill>
            <a:schemeClr val="accent5">
              <a:alpha val="10000"/>
            </a:schemeClr>
          </a:solidFill>
        </p:grpSpPr>
        <p:sp>
          <p:nvSpPr>
            <p:cNvPr id="11" name="Freeform: Shape 10">
              <a:extLst>
                <a:ext uri="{FF2B5EF4-FFF2-40B4-BE49-F238E27FC236}">
                  <a16:creationId xmlns:a16="http://schemas.microsoft.com/office/drawing/2014/main" id="{F3B5D580-007D-4215-A10B-C8CF12EE02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24228C19-035F-4E8E-BAFD-56EC684B6F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C10D7C81-A1BE-4720-A66D-AEF9A11A54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1BF18FEE-BE44-4F4A-AA4E-EC795CB0B9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9FC7CF27-B33A-5C85-4959-A3051D7046EB}"/>
              </a:ext>
            </a:extLst>
          </p:cNvPr>
          <p:cNvSpPr>
            <a:spLocks noGrp="1"/>
          </p:cNvSpPr>
          <p:nvPr>
            <p:ph idx="1"/>
          </p:nvPr>
        </p:nvSpPr>
        <p:spPr>
          <a:xfrm>
            <a:off x="3050412" y="2552699"/>
            <a:ext cx="7388988" cy="4181475"/>
          </a:xfrm>
        </p:spPr>
        <p:txBody>
          <a:bodyPr anchor="t">
            <a:normAutofit/>
          </a:bodyPr>
          <a:lstStyle/>
          <a:p>
            <a:r>
              <a:rPr lang="en-GB" sz="2400" dirty="0">
                <a:solidFill>
                  <a:schemeClr val="tx2"/>
                </a:solidFill>
              </a:rPr>
              <a:t>Workplace surveys across 9 countries indicate that 85% of employees have dealt with conflict within their workplace, and 29% report having to manage frequent conflict at work.</a:t>
            </a:r>
          </a:p>
          <a:p>
            <a:pPr marL="0" indent="0">
              <a:buNone/>
            </a:pPr>
            <a:r>
              <a:rPr lang="en-GB" sz="1300" dirty="0">
                <a:solidFill>
                  <a:schemeClr val="tx2"/>
                </a:solidFill>
              </a:rPr>
              <a:t>	Workplace Conflict and How Businesses Can Harness It to Thrive Global Human </a:t>
            </a:r>
            <a:r>
              <a:rPr lang="en-GB" sz="1300" dirty="0" err="1">
                <a:solidFill>
                  <a:schemeClr val="tx2"/>
                </a:solidFill>
              </a:rPr>
              <a:t>Captial</a:t>
            </a:r>
            <a:r>
              <a:rPr lang="en-GB" sz="1300" dirty="0">
                <a:solidFill>
                  <a:schemeClr val="tx2"/>
                </a:solidFill>
              </a:rPr>
              <a:t> 	Report CPP 2008.</a:t>
            </a:r>
          </a:p>
          <a:p>
            <a:endParaRPr lang="en-GB" sz="1300" dirty="0">
              <a:solidFill>
                <a:schemeClr val="tx2"/>
              </a:solidFill>
            </a:endParaRPr>
          </a:p>
          <a:p>
            <a:r>
              <a:rPr lang="en-GB" sz="2400" dirty="0">
                <a:solidFill>
                  <a:schemeClr val="tx2"/>
                </a:solidFill>
              </a:rPr>
              <a:t>91% of nurses report having experienced conflict resulting in verbal abuse from colleagues, patients or visitors</a:t>
            </a:r>
          </a:p>
          <a:p>
            <a:pPr marL="0" indent="0">
              <a:buNone/>
            </a:pPr>
            <a:r>
              <a:rPr lang="en-GB" sz="1300" dirty="0">
                <a:solidFill>
                  <a:schemeClr val="tx2"/>
                </a:solidFill>
              </a:rPr>
              <a:t>	</a:t>
            </a:r>
            <a:r>
              <a:rPr lang="en-GB" sz="1300" dirty="0" err="1">
                <a:solidFill>
                  <a:schemeClr val="tx2"/>
                </a:solidFill>
              </a:rPr>
              <a:t>Sofield</a:t>
            </a:r>
            <a:r>
              <a:rPr lang="en-GB" sz="1300" dirty="0">
                <a:solidFill>
                  <a:schemeClr val="tx2"/>
                </a:solidFill>
              </a:rPr>
              <a:t> L, Salmond S W. Workplace violence. A focus on verbal abuse and intent to leave the 	organization. </a:t>
            </a:r>
            <a:r>
              <a:rPr lang="en-GB" sz="1300" dirty="0" err="1">
                <a:solidFill>
                  <a:schemeClr val="tx2"/>
                </a:solidFill>
              </a:rPr>
              <a:t>Orthop</a:t>
            </a:r>
            <a:r>
              <a:rPr lang="en-GB" sz="1300" dirty="0">
                <a:solidFill>
                  <a:schemeClr val="tx2"/>
                </a:solidFill>
              </a:rPr>
              <a:t> 	</a:t>
            </a:r>
            <a:r>
              <a:rPr lang="en-GB" sz="1300" dirty="0" err="1">
                <a:solidFill>
                  <a:schemeClr val="tx2"/>
                </a:solidFill>
              </a:rPr>
              <a:t>Nurs</a:t>
            </a:r>
            <a:r>
              <a:rPr lang="en-GB" sz="1300" dirty="0">
                <a:solidFill>
                  <a:schemeClr val="tx2"/>
                </a:solidFill>
              </a:rPr>
              <a:t>. 2003;22(4):274–283.</a:t>
            </a:r>
          </a:p>
        </p:txBody>
      </p:sp>
      <p:grpSp>
        <p:nvGrpSpPr>
          <p:cNvPr id="16" name="Group 15">
            <a:extLst>
              <a:ext uri="{FF2B5EF4-FFF2-40B4-BE49-F238E27FC236}">
                <a16:creationId xmlns:a16="http://schemas.microsoft.com/office/drawing/2014/main" id="{06B7259D-F2AD-42FE-B984-6D1D74321C5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a:off x="-456264" y="3658536"/>
            <a:ext cx="3655725" cy="2743201"/>
            <a:chOff x="-305" y="-1"/>
            <a:chExt cx="3832880" cy="2876136"/>
          </a:xfrm>
        </p:grpSpPr>
        <p:sp>
          <p:nvSpPr>
            <p:cNvPr id="17" name="Freeform: Shape 16">
              <a:extLst>
                <a:ext uri="{FF2B5EF4-FFF2-40B4-BE49-F238E27FC236}">
                  <a16:creationId xmlns:a16="http://schemas.microsoft.com/office/drawing/2014/main" id="{9E5C38C6-2516-45D1-ADFC-3F59F8E34A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6C274C95-E7A7-401D-A8F5-FFF5EB9291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61D598C3-55D0-44FB-8766-A89B34B317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39EBC5C7-E54F-42F3-93F0-75AAC99FF9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802765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58086AEC-04C2-4BC4-BFB8-0135965C74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20C3BE3F-B8A9-4DC9-A867-EC91736FAA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30" name="Group 29">
            <a:extLst>
              <a:ext uri="{FF2B5EF4-FFF2-40B4-BE49-F238E27FC236}">
                <a16:creationId xmlns:a16="http://schemas.microsoft.com/office/drawing/2014/main" id="{0CA2F3D1-53F2-478B-949B-6D4EA2E4E43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5" y="455386"/>
            <a:ext cx="5378624" cy="6402614"/>
            <a:chOff x="-19221" y="197691"/>
            <a:chExt cx="5378624" cy="6402614"/>
          </a:xfrm>
        </p:grpSpPr>
        <p:sp>
          <p:nvSpPr>
            <p:cNvPr id="31" name="Freeform: Shape 30">
              <a:extLst>
                <a:ext uri="{FF2B5EF4-FFF2-40B4-BE49-F238E27FC236}">
                  <a16:creationId xmlns:a16="http://schemas.microsoft.com/office/drawing/2014/main" id="{6E53A4EE-6F9B-4EC8-9840-708F509D90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Shape 31">
              <a:extLst>
                <a:ext uri="{FF2B5EF4-FFF2-40B4-BE49-F238E27FC236}">
                  <a16:creationId xmlns:a16="http://schemas.microsoft.com/office/drawing/2014/main" id="{CD8289AA-777C-4230-BABC-203458BF6C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Shape 32">
              <a:extLst>
                <a:ext uri="{FF2B5EF4-FFF2-40B4-BE49-F238E27FC236}">
                  <a16:creationId xmlns:a16="http://schemas.microsoft.com/office/drawing/2014/main" id="{39D76777-71BF-4FFF-B568-E58E46EB1C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Freeform: Shape 33">
              <a:extLst>
                <a:ext uri="{FF2B5EF4-FFF2-40B4-BE49-F238E27FC236}">
                  <a16:creationId xmlns:a16="http://schemas.microsoft.com/office/drawing/2014/main" id="{72CDCD53-6393-431A-9E75-109BC83622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Freeform: Shape 34">
              <a:extLst>
                <a:ext uri="{FF2B5EF4-FFF2-40B4-BE49-F238E27FC236}">
                  <a16:creationId xmlns:a16="http://schemas.microsoft.com/office/drawing/2014/main" id="{DA62198F-7D76-4A2A-9669-40E5E8A3C8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197691"/>
              <a:ext cx="5378623" cy="6402614"/>
            </a:xfrm>
            <a:custGeom>
              <a:avLst/>
              <a:gdLst>
                <a:gd name="connsiteX0" fmla="*/ 2220349 w 5378623"/>
                <a:gd name="connsiteY0" fmla="*/ 67 h 6402614"/>
                <a:gd name="connsiteX1" fmla="*/ 3018161 w 5378623"/>
                <a:gd name="connsiteY1" fmla="*/ 108191 h 6402614"/>
                <a:gd name="connsiteX2" fmla="*/ 5265831 w 5378623"/>
                <a:gd name="connsiteY2" fmla="*/ 4066338 h 6402614"/>
                <a:gd name="connsiteX3" fmla="*/ 2912752 w 5378623"/>
                <a:gd name="connsiteY3" fmla="*/ 6386691 h 6402614"/>
                <a:gd name="connsiteX4" fmla="*/ 2840648 w 5378623"/>
                <a:gd name="connsiteY4" fmla="*/ 6402614 h 6402614"/>
                <a:gd name="connsiteX5" fmla="*/ 1474249 w 5378623"/>
                <a:gd name="connsiteY5" fmla="*/ 6402614 h 6402614"/>
                <a:gd name="connsiteX6" fmla="*/ 1340218 w 5378623"/>
                <a:gd name="connsiteY6" fmla="*/ 6370360 h 6402614"/>
                <a:gd name="connsiteX7" fmla="*/ 204687 w 5378623"/>
                <a:gd name="connsiteY7" fmla="*/ 5802379 h 6402614"/>
                <a:gd name="connsiteX8" fmla="*/ 0 w 5378623"/>
                <a:gd name="connsiteY8" fmla="*/ 5624181 h 6402614"/>
                <a:gd name="connsiteX9" fmla="*/ 0 w 5378623"/>
                <a:gd name="connsiteY9" fmla="*/ 5197118 h 6402614"/>
                <a:gd name="connsiteX10" fmla="*/ 120950 w 5378623"/>
                <a:gd name="connsiteY10" fmla="*/ 5327736 h 6402614"/>
                <a:gd name="connsiteX11" fmla="*/ 553277 w 5378623"/>
                <a:gd name="connsiteY11" fmla="*/ 5674143 h 6402614"/>
                <a:gd name="connsiteX12" fmla="*/ 1048951 w 5378623"/>
                <a:gd name="connsiteY12" fmla="*/ 5913372 h 6402614"/>
                <a:gd name="connsiteX13" fmla="*/ 1114406 w 5378623"/>
                <a:gd name="connsiteY13" fmla="*/ 5935664 h 6402614"/>
                <a:gd name="connsiteX14" fmla="*/ 1180375 w 5378623"/>
                <a:gd name="connsiteY14" fmla="*/ 5956470 h 6402614"/>
                <a:gd name="connsiteX15" fmla="*/ 1247107 w 5378623"/>
                <a:gd name="connsiteY15" fmla="*/ 5975278 h 6402614"/>
                <a:gd name="connsiteX16" fmla="*/ 1313053 w 5378623"/>
                <a:gd name="connsiteY16" fmla="*/ 5991905 h 6402614"/>
                <a:gd name="connsiteX17" fmla="*/ 1578771 w 5378623"/>
                <a:gd name="connsiteY17" fmla="*/ 6035400 h 6402614"/>
                <a:gd name="connsiteX18" fmla="*/ 2116969 w 5378623"/>
                <a:gd name="connsiteY18" fmla="*/ 6005033 h 6402614"/>
                <a:gd name="connsiteX19" fmla="*/ 2648341 w 5378623"/>
                <a:gd name="connsiteY19" fmla="*/ 5837212 h 6402614"/>
                <a:gd name="connsiteX20" fmla="*/ 3166862 w 5378623"/>
                <a:gd name="connsiteY20" fmla="*/ 5582136 h 6402614"/>
                <a:gd name="connsiteX21" fmla="*/ 3295551 w 5378623"/>
                <a:gd name="connsiteY21" fmla="*/ 5510900 h 6402614"/>
                <a:gd name="connsiteX22" fmla="*/ 3426292 w 5378623"/>
                <a:gd name="connsiteY22" fmla="*/ 5437546 h 6402614"/>
                <a:gd name="connsiteX23" fmla="*/ 3693498 w 5378623"/>
                <a:gd name="connsiteY23" fmla="*/ 5296779 h 6402614"/>
                <a:gd name="connsiteX24" fmla="*/ 3957511 w 5378623"/>
                <a:gd name="connsiteY24" fmla="*/ 5162806 h 6402614"/>
                <a:gd name="connsiteX25" fmla="*/ 4212170 w 5378623"/>
                <a:gd name="connsiteY25" fmla="*/ 5024936 h 6402614"/>
                <a:gd name="connsiteX26" fmla="*/ 4449651 w 5378623"/>
                <a:gd name="connsiteY26" fmla="*/ 4870986 h 6402614"/>
                <a:gd name="connsiteX27" fmla="*/ 4659728 w 5378623"/>
                <a:gd name="connsiteY27" fmla="*/ 4689640 h 6402614"/>
                <a:gd name="connsiteX28" fmla="*/ 4830457 w 5378623"/>
                <a:gd name="connsiteY28" fmla="*/ 4472596 h 6402614"/>
                <a:gd name="connsiteX29" fmla="*/ 4955705 w 5378623"/>
                <a:gd name="connsiteY29" fmla="*/ 4222268 h 6402614"/>
                <a:gd name="connsiteX30" fmla="*/ 4968352 w 5378623"/>
                <a:gd name="connsiteY30" fmla="*/ 4189141 h 6402614"/>
                <a:gd name="connsiteX31" fmla="*/ 4979564 w 5378623"/>
                <a:gd name="connsiteY31" fmla="*/ 4155400 h 6402614"/>
                <a:gd name="connsiteX32" fmla="*/ 4990913 w 5378623"/>
                <a:gd name="connsiteY32" fmla="*/ 4121577 h 6402614"/>
                <a:gd name="connsiteX33" fmla="*/ 5000865 w 5378623"/>
                <a:gd name="connsiteY33" fmla="*/ 4086570 h 6402614"/>
                <a:gd name="connsiteX34" fmla="*/ 5020612 w 5378623"/>
                <a:gd name="connsiteY34" fmla="*/ 4016281 h 6402614"/>
                <a:gd name="connsiteX35" fmla="*/ 5030486 w 5378623"/>
                <a:gd name="connsiteY35" fmla="*/ 3981137 h 6402614"/>
                <a:gd name="connsiteX36" fmla="*/ 5035423 w 5378623"/>
                <a:gd name="connsiteY36" fmla="*/ 3963565 h 6402614"/>
                <a:gd name="connsiteX37" fmla="*/ 5039507 w 5378623"/>
                <a:gd name="connsiteY37" fmla="*/ 3945765 h 6402614"/>
                <a:gd name="connsiteX38" fmla="*/ 5071597 w 5378623"/>
                <a:gd name="connsiteY38" fmla="*/ 3802972 h 6402614"/>
                <a:gd name="connsiteX39" fmla="*/ 5096108 w 5378623"/>
                <a:gd name="connsiteY39" fmla="*/ 3658610 h 6402614"/>
                <a:gd name="connsiteX40" fmla="*/ 5113299 w 5378623"/>
                <a:gd name="connsiteY40" fmla="*/ 3512985 h 6402614"/>
                <a:gd name="connsiteX41" fmla="*/ 5115328 w 5378623"/>
                <a:gd name="connsiteY41" fmla="*/ 3494749 h 6402614"/>
                <a:gd name="connsiteX42" fmla="*/ 5116446 w 5378623"/>
                <a:gd name="connsiteY42" fmla="*/ 3476502 h 6402614"/>
                <a:gd name="connsiteX43" fmla="*/ 5118711 w 5378623"/>
                <a:gd name="connsiteY43" fmla="*/ 3439898 h 6402614"/>
                <a:gd name="connsiteX44" fmla="*/ 5123270 w 5378623"/>
                <a:gd name="connsiteY44" fmla="*/ 3366583 h 6402614"/>
                <a:gd name="connsiteX45" fmla="*/ 5121172 w 5378623"/>
                <a:gd name="connsiteY45" fmla="*/ 3072860 h 6402614"/>
                <a:gd name="connsiteX46" fmla="*/ 5119473 w 5378623"/>
                <a:gd name="connsiteY46" fmla="*/ 3036121 h 6402614"/>
                <a:gd name="connsiteX47" fmla="*/ 5116244 w 5378623"/>
                <a:gd name="connsiteY47" fmla="*/ 2999552 h 6402614"/>
                <a:gd name="connsiteX48" fmla="*/ 5109221 w 5378623"/>
                <a:gd name="connsiteY48" fmla="*/ 2926379 h 6402614"/>
                <a:gd name="connsiteX49" fmla="*/ 5089643 w 5378623"/>
                <a:gd name="connsiteY49" fmla="*/ 2780639 h 6402614"/>
                <a:gd name="connsiteX50" fmla="*/ 5084078 w 5378623"/>
                <a:gd name="connsiteY50" fmla="*/ 2744255 h 6402614"/>
                <a:gd name="connsiteX51" fmla="*/ 5077785 w 5378623"/>
                <a:gd name="connsiteY51" fmla="*/ 2708026 h 6402614"/>
                <a:gd name="connsiteX52" fmla="*/ 5063128 w 5378623"/>
                <a:gd name="connsiteY52" fmla="*/ 2636053 h 6402614"/>
                <a:gd name="connsiteX53" fmla="*/ 5047530 w 5378623"/>
                <a:gd name="connsiteY53" fmla="*/ 2564176 h 6402614"/>
                <a:gd name="connsiteX54" fmla="*/ 5028967 w 5378623"/>
                <a:gd name="connsiteY54" fmla="*/ 2493127 h 6402614"/>
                <a:gd name="connsiteX55" fmla="*/ 4822623 w 5378623"/>
                <a:gd name="connsiteY55" fmla="*/ 1944830 h 6402614"/>
                <a:gd name="connsiteX56" fmla="*/ 4108183 w 5378623"/>
                <a:gd name="connsiteY56" fmla="*/ 1038170 h 6402614"/>
                <a:gd name="connsiteX57" fmla="*/ 3638213 w 5378623"/>
                <a:gd name="connsiteY57" fmla="*/ 712395 h 6402614"/>
                <a:gd name="connsiteX58" fmla="*/ 3575480 w 5378623"/>
                <a:gd name="connsiteY58" fmla="*/ 678662 h 6402614"/>
                <a:gd name="connsiteX59" fmla="*/ 3512574 w 5378623"/>
                <a:gd name="connsiteY59" fmla="*/ 645577 h 6402614"/>
                <a:gd name="connsiteX60" fmla="*/ 3448603 w 5378623"/>
                <a:gd name="connsiteY60" fmla="*/ 614757 h 6402614"/>
                <a:gd name="connsiteX61" fmla="*/ 3416617 w 5378623"/>
                <a:gd name="connsiteY61" fmla="*/ 599347 h 6402614"/>
                <a:gd name="connsiteX62" fmla="*/ 3384352 w 5378623"/>
                <a:gd name="connsiteY62" fmla="*/ 584559 h 6402614"/>
                <a:gd name="connsiteX63" fmla="*/ 3254088 w 5378623"/>
                <a:gd name="connsiteY63" fmla="*/ 529021 h 6402614"/>
                <a:gd name="connsiteX64" fmla="*/ 3121640 w 5378623"/>
                <a:gd name="connsiteY64" fmla="*/ 479505 h 6402614"/>
                <a:gd name="connsiteX65" fmla="*/ 2987193 w 5378623"/>
                <a:gd name="connsiteY65" fmla="*/ 436176 h 6402614"/>
                <a:gd name="connsiteX66" fmla="*/ 2851296 w 5378623"/>
                <a:gd name="connsiteY66" fmla="*/ 398256 h 6402614"/>
                <a:gd name="connsiteX67" fmla="*/ 2573611 w 5378623"/>
                <a:gd name="connsiteY67" fmla="*/ 336717 h 6402614"/>
                <a:gd name="connsiteX68" fmla="*/ 2014208 w 5378623"/>
                <a:gd name="connsiteY68" fmla="*/ 276896 h 6402614"/>
                <a:gd name="connsiteX69" fmla="*/ 1457097 w 5378623"/>
                <a:gd name="connsiteY69" fmla="*/ 322828 h 6402614"/>
                <a:gd name="connsiteX70" fmla="*/ 914684 w 5378623"/>
                <a:gd name="connsiteY70" fmla="*/ 486648 h 6402614"/>
                <a:gd name="connsiteX71" fmla="*/ 848661 w 5378623"/>
                <a:gd name="connsiteY71" fmla="*/ 515093 h 6402614"/>
                <a:gd name="connsiteX72" fmla="*/ 782834 w 5378623"/>
                <a:gd name="connsiteY72" fmla="*/ 544519 h 6402614"/>
                <a:gd name="connsiteX73" fmla="*/ 717715 w 5378623"/>
                <a:gd name="connsiteY73" fmla="*/ 575988 h 6402614"/>
                <a:gd name="connsiteX74" fmla="*/ 653112 w 5378623"/>
                <a:gd name="connsiteY74" fmla="*/ 608523 h 6402614"/>
                <a:gd name="connsiteX75" fmla="*/ 406671 w 5378623"/>
                <a:gd name="connsiteY75" fmla="*/ 756246 h 6402614"/>
                <a:gd name="connsiteX76" fmla="*/ 191033 w 5378623"/>
                <a:gd name="connsiteY76" fmla="*/ 942131 h 6402614"/>
                <a:gd name="connsiteX77" fmla="*/ 143339 w 5378623"/>
                <a:gd name="connsiteY77" fmla="*/ 996006 h 6402614"/>
                <a:gd name="connsiteX78" fmla="*/ 98848 w 5378623"/>
                <a:gd name="connsiteY78" fmla="*/ 1053288 h 6402614"/>
                <a:gd name="connsiteX79" fmla="*/ 56083 w 5378623"/>
                <a:gd name="connsiteY79" fmla="*/ 1112657 h 6402614"/>
                <a:gd name="connsiteX80" fmla="*/ 14889 w 5378623"/>
                <a:gd name="connsiteY80" fmla="*/ 1173837 h 6402614"/>
                <a:gd name="connsiteX81" fmla="*/ 0 w 5378623"/>
                <a:gd name="connsiteY81" fmla="*/ 1198088 h 6402614"/>
                <a:gd name="connsiteX82" fmla="*/ 0 w 5378623"/>
                <a:gd name="connsiteY82" fmla="*/ 888809 h 6402614"/>
                <a:gd name="connsiteX83" fmla="*/ 88781 w 5378623"/>
                <a:gd name="connsiteY83" fmla="*/ 802825 h 6402614"/>
                <a:gd name="connsiteX84" fmla="*/ 2220349 w 5378623"/>
                <a:gd name="connsiteY84" fmla="*/ 67 h 6402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5378623" h="6402614">
                  <a:moveTo>
                    <a:pt x="2220349" y="67"/>
                  </a:moveTo>
                  <a:cubicBezTo>
                    <a:pt x="2484151" y="1784"/>
                    <a:pt x="2751801" y="36820"/>
                    <a:pt x="3018161" y="108191"/>
                  </a:cubicBezTo>
                  <a:cubicBezTo>
                    <a:pt x="4722867" y="564965"/>
                    <a:pt x="5729192" y="2337049"/>
                    <a:pt x="5265831" y="4066338"/>
                  </a:cubicBezTo>
                  <a:cubicBezTo>
                    <a:pt x="4947269" y="5255224"/>
                    <a:pt x="4017004" y="6114300"/>
                    <a:pt x="2912752" y="6386691"/>
                  </a:cubicBezTo>
                  <a:lnTo>
                    <a:pt x="2840648" y="6402614"/>
                  </a:lnTo>
                  <a:lnTo>
                    <a:pt x="1474249" y="6402614"/>
                  </a:lnTo>
                  <a:lnTo>
                    <a:pt x="1340218" y="6370360"/>
                  </a:lnTo>
                  <a:cubicBezTo>
                    <a:pt x="914042" y="6256167"/>
                    <a:pt x="531514" y="6059766"/>
                    <a:pt x="204687" y="5802379"/>
                  </a:cubicBezTo>
                  <a:lnTo>
                    <a:pt x="0" y="5624181"/>
                  </a:lnTo>
                  <a:lnTo>
                    <a:pt x="0" y="5197118"/>
                  </a:lnTo>
                  <a:lnTo>
                    <a:pt x="120950" y="5327736"/>
                  </a:lnTo>
                  <a:cubicBezTo>
                    <a:pt x="253827" y="5458395"/>
                    <a:pt x="397634" y="5575985"/>
                    <a:pt x="553277" y="5674143"/>
                  </a:cubicBezTo>
                  <a:cubicBezTo>
                    <a:pt x="708978" y="5772084"/>
                    <a:pt x="875421" y="5851690"/>
                    <a:pt x="1048951" y="5913372"/>
                  </a:cubicBezTo>
                  <a:cubicBezTo>
                    <a:pt x="1070860" y="5920750"/>
                    <a:pt x="1092382" y="5928719"/>
                    <a:pt x="1114406" y="5935664"/>
                  </a:cubicBezTo>
                  <a:lnTo>
                    <a:pt x="1180375" y="5956470"/>
                  </a:lnTo>
                  <a:lnTo>
                    <a:pt x="1247107" y="5975278"/>
                  </a:lnTo>
                  <a:cubicBezTo>
                    <a:pt x="1269462" y="5981848"/>
                    <a:pt x="1291029" y="5986236"/>
                    <a:pt x="1313053" y="5991905"/>
                  </a:cubicBezTo>
                  <a:cubicBezTo>
                    <a:pt x="1400808" y="6012869"/>
                    <a:pt x="1489584" y="6027036"/>
                    <a:pt x="1578771" y="6035400"/>
                  </a:cubicBezTo>
                  <a:cubicBezTo>
                    <a:pt x="1757312" y="6051941"/>
                    <a:pt x="1937844" y="6040152"/>
                    <a:pt x="2116969" y="6005033"/>
                  </a:cubicBezTo>
                  <a:cubicBezTo>
                    <a:pt x="2296104" y="5969454"/>
                    <a:pt x="2473717" y="5910978"/>
                    <a:pt x="2648341" y="5837212"/>
                  </a:cubicBezTo>
                  <a:cubicBezTo>
                    <a:pt x="2823148" y="5763610"/>
                    <a:pt x="2995347" y="5675863"/>
                    <a:pt x="3166862" y="5582136"/>
                  </a:cubicBezTo>
                  <a:cubicBezTo>
                    <a:pt x="3209843" y="5558645"/>
                    <a:pt x="3252667" y="5534880"/>
                    <a:pt x="3295551" y="5510900"/>
                  </a:cubicBezTo>
                  <a:lnTo>
                    <a:pt x="3426292" y="5437546"/>
                  </a:lnTo>
                  <a:cubicBezTo>
                    <a:pt x="3515217" y="5388460"/>
                    <a:pt x="3604599" y="5341930"/>
                    <a:pt x="3693498" y="5296779"/>
                  </a:cubicBezTo>
                  <a:lnTo>
                    <a:pt x="3957511" y="5162806"/>
                  </a:lnTo>
                  <a:cubicBezTo>
                    <a:pt x="4044259" y="5118005"/>
                    <a:pt x="4129592" y="5072941"/>
                    <a:pt x="4212170" y="5024936"/>
                  </a:cubicBezTo>
                  <a:cubicBezTo>
                    <a:pt x="4294563" y="4976766"/>
                    <a:pt x="4374532" y="4926554"/>
                    <a:pt x="4449651" y="4870986"/>
                  </a:cubicBezTo>
                  <a:cubicBezTo>
                    <a:pt x="4524973" y="4815937"/>
                    <a:pt x="4596075" y="4756163"/>
                    <a:pt x="4659728" y="4689640"/>
                  </a:cubicBezTo>
                  <a:cubicBezTo>
                    <a:pt x="4723566" y="4623283"/>
                    <a:pt x="4780828" y="4550758"/>
                    <a:pt x="4830457" y="4472596"/>
                  </a:cubicBezTo>
                  <a:cubicBezTo>
                    <a:pt x="4880087" y="4394434"/>
                    <a:pt x="4921716" y="4310302"/>
                    <a:pt x="4955705" y="4222268"/>
                  </a:cubicBezTo>
                  <a:lnTo>
                    <a:pt x="4968352" y="4189141"/>
                  </a:lnTo>
                  <a:lnTo>
                    <a:pt x="4979564" y="4155400"/>
                  </a:lnTo>
                  <a:lnTo>
                    <a:pt x="4990913" y="4121577"/>
                  </a:lnTo>
                  <a:cubicBezTo>
                    <a:pt x="4994441" y="4110119"/>
                    <a:pt x="4997522" y="4098194"/>
                    <a:pt x="5000865" y="4086570"/>
                  </a:cubicBezTo>
                  <a:lnTo>
                    <a:pt x="5020612" y="4016281"/>
                  </a:lnTo>
                  <a:lnTo>
                    <a:pt x="5030486" y="3981137"/>
                  </a:lnTo>
                  <a:lnTo>
                    <a:pt x="5035423" y="3963565"/>
                  </a:lnTo>
                  <a:lnTo>
                    <a:pt x="5039507" y="3945765"/>
                  </a:lnTo>
                  <a:cubicBezTo>
                    <a:pt x="5050088" y="3898175"/>
                    <a:pt x="5061308" y="3850756"/>
                    <a:pt x="5071597" y="3802972"/>
                  </a:cubicBezTo>
                  <a:lnTo>
                    <a:pt x="5096108" y="3658610"/>
                  </a:lnTo>
                  <a:cubicBezTo>
                    <a:pt x="5102684" y="3610180"/>
                    <a:pt x="5107604" y="3561536"/>
                    <a:pt x="5113299" y="3512985"/>
                  </a:cubicBezTo>
                  <a:lnTo>
                    <a:pt x="5115328" y="3494749"/>
                  </a:lnTo>
                  <a:lnTo>
                    <a:pt x="5116446" y="3476502"/>
                  </a:lnTo>
                  <a:lnTo>
                    <a:pt x="5118711" y="3439898"/>
                  </a:lnTo>
                  <a:lnTo>
                    <a:pt x="5123270" y="3366583"/>
                  </a:lnTo>
                  <a:cubicBezTo>
                    <a:pt x="5126606" y="3268829"/>
                    <a:pt x="5127431" y="3170634"/>
                    <a:pt x="5121172" y="3072860"/>
                  </a:cubicBezTo>
                  <a:lnTo>
                    <a:pt x="5119473" y="3036121"/>
                  </a:lnTo>
                  <a:cubicBezTo>
                    <a:pt x="5118968" y="3023930"/>
                    <a:pt x="5117310" y="3011778"/>
                    <a:pt x="5116244" y="2999552"/>
                  </a:cubicBezTo>
                  <a:lnTo>
                    <a:pt x="5109221" y="2926379"/>
                  </a:lnTo>
                  <a:cubicBezTo>
                    <a:pt x="5105544" y="2877404"/>
                    <a:pt x="5096760" y="2829145"/>
                    <a:pt x="5089643" y="2780639"/>
                  </a:cubicBezTo>
                  <a:lnTo>
                    <a:pt x="5084078" y="2744255"/>
                  </a:lnTo>
                  <a:cubicBezTo>
                    <a:pt x="5082420" y="2732104"/>
                    <a:pt x="5080412" y="2719974"/>
                    <a:pt x="5077785" y="2708026"/>
                  </a:cubicBezTo>
                  <a:lnTo>
                    <a:pt x="5063128" y="2636053"/>
                  </a:lnTo>
                  <a:cubicBezTo>
                    <a:pt x="5057902" y="2612048"/>
                    <a:pt x="5053511" y="2587920"/>
                    <a:pt x="5047530" y="2564176"/>
                  </a:cubicBezTo>
                  <a:lnTo>
                    <a:pt x="5028967" y="2493127"/>
                  </a:lnTo>
                  <a:cubicBezTo>
                    <a:pt x="4979424" y="2303537"/>
                    <a:pt x="4909775" y="2119458"/>
                    <a:pt x="4822623" y="1944830"/>
                  </a:cubicBezTo>
                  <a:cubicBezTo>
                    <a:pt x="4648947" y="1594931"/>
                    <a:pt x="4401749" y="1285261"/>
                    <a:pt x="4108183" y="1038170"/>
                  </a:cubicBezTo>
                  <a:cubicBezTo>
                    <a:pt x="3961444" y="914460"/>
                    <a:pt x="3803854" y="805232"/>
                    <a:pt x="3638213" y="712395"/>
                  </a:cubicBezTo>
                  <a:lnTo>
                    <a:pt x="3575480" y="678662"/>
                  </a:lnTo>
                  <a:cubicBezTo>
                    <a:pt x="3554450" y="667578"/>
                    <a:pt x="3534194" y="655311"/>
                    <a:pt x="3512574" y="645577"/>
                  </a:cubicBezTo>
                  <a:lnTo>
                    <a:pt x="3448603" y="614757"/>
                  </a:lnTo>
                  <a:lnTo>
                    <a:pt x="3416617" y="599347"/>
                  </a:lnTo>
                  <a:cubicBezTo>
                    <a:pt x="3406000" y="594185"/>
                    <a:pt x="3395413" y="588913"/>
                    <a:pt x="3384352" y="584559"/>
                  </a:cubicBezTo>
                  <a:cubicBezTo>
                    <a:pt x="3340850" y="566062"/>
                    <a:pt x="3297707" y="547083"/>
                    <a:pt x="3254088" y="529021"/>
                  </a:cubicBezTo>
                  <a:cubicBezTo>
                    <a:pt x="3209736" y="512847"/>
                    <a:pt x="3165607" y="496270"/>
                    <a:pt x="3121640" y="479505"/>
                  </a:cubicBezTo>
                  <a:lnTo>
                    <a:pt x="2987193" y="436176"/>
                  </a:lnTo>
                  <a:cubicBezTo>
                    <a:pt x="2942116" y="422708"/>
                    <a:pt x="2896575" y="410968"/>
                    <a:pt x="2851296" y="398256"/>
                  </a:cubicBezTo>
                  <a:cubicBezTo>
                    <a:pt x="2759507" y="375285"/>
                    <a:pt x="2666373" y="353923"/>
                    <a:pt x="2573611" y="336717"/>
                  </a:cubicBezTo>
                  <a:cubicBezTo>
                    <a:pt x="2387776" y="301762"/>
                    <a:pt x="2200839" y="280304"/>
                    <a:pt x="2014208" y="276896"/>
                  </a:cubicBezTo>
                  <a:cubicBezTo>
                    <a:pt x="1827605" y="273381"/>
                    <a:pt x="1641223" y="288238"/>
                    <a:pt x="1457097" y="322828"/>
                  </a:cubicBezTo>
                  <a:cubicBezTo>
                    <a:pt x="1272912" y="357634"/>
                    <a:pt x="1091595" y="413727"/>
                    <a:pt x="914684" y="486648"/>
                  </a:cubicBezTo>
                  <a:lnTo>
                    <a:pt x="848661" y="515093"/>
                  </a:lnTo>
                  <a:cubicBezTo>
                    <a:pt x="826573" y="524592"/>
                    <a:pt x="804281" y="533573"/>
                    <a:pt x="782834" y="544519"/>
                  </a:cubicBezTo>
                  <a:lnTo>
                    <a:pt x="717715" y="575988"/>
                  </a:lnTo>
                  <a:cubicBezTo>
                    <a:pt x="696005" y="586632"/>
                    <a:pt x="673986" y="596729"/>
                    <a:pt x="653112" y="608523"/>
                  </a:cubicBezTo>
                  <a:cubicBezTo>
                    <a:pt x="568070" y="653782"/>
                    <a:pt x="483901" y="700897"/>
                    <a:pt x="406671" y="756246"/>
                  </a:cubicBezTo>
                  <a:cubicBezTo>
                    <a:pt x="327441" y="809669"/>
                    <a:pt x="256836" y="872706"/>
                    <a:pt x="191033" y="942131"/>
                  </a:cubicBezTo>
                  <a:cubicBezTo>
                    <a:pt x="175048" y="959988"/>
                    <a:pt x="159064" y="977846"/>
                    <a:pt x="143339" y="996006"/>
                  </a:cubicBezTo>
                  <a:lnTo>
                    <a:pt x="98848" y="1053288"/>
                  </a:lnTo>
                  <a:cubicBezTo>
                    <a:pt x="83542" y="1072023"/>
                    <a:pt x="70312" y="1092822"/>
                    <a:pt x="56083" y="1112657"/>
                  </a:cubicBezTo>
                  <a:cubicBezTo>
                    <a:pt x="42010" y="1132765"/>
                    <a:pt x="27965" y="1152765"/>
                    <a:pt x="14889" y="1173837"/>
                  </a:cubicBezTo>
                  <a:lnTo>
                    <a:pt x="0" y="1198088"/>
                  </a:lnTo>
                  <a:lnTo>
                    <a:pt x="0" y="888809"/>
                  </a:lnTo>
                  <a:lnTo>
                    <a:pt x="88781" y="802825"/>
                  </a:lnTo>
                  <a:cubicBezTo>
                    <a:pt x="672175" y="289643"/>
                    <a:pt x="1428944" y="-5083"/>
                    <a:pt x="2220349" y="6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FAB013EC-CA5A-8EA8-51E2-A05AAA5525D3}"/>
              </a:ext>
            </a:extLst>
          </p:cNvPr>
          <p:cNvSpPr>
            <a:spLocks noGrp="1"/>
          </p:cNvSpPr>
          <p:nvPr>
            <p:ph type="title"/>
          </p:nvPr>
        </p:nvSpPr>
        <p:spPr>
          <a:xfrm>
            <a:off x="804672" y="2023236"/>
            <a:ext cx="3659777" cy="2820908"/>
          </a:xfrm>
        </p:spPr>
        <p:txBody>
          <a:bodyPr>
            <a:normAutofit/>
          </a:bodyPr>
          <a:lstStyle/>
          <a:p>
            <a:r>
              <a:rPr lang="en-GB" sz="4000">
                <a:solidFill>
                  <a:schemeClr val="tx2"/>
                </a:solidFill>
              </a:rPr>
              <a:t>Conflict Triggers</a:t>
            </a:r>
          </a:p>
        </p:txBody>
      </p:sp>
      <p:graphicFrame>
        <p:nvGraphicFramePr>
          <p:cNvPr id="22" name="Content Placeholder 2">
            <a:extLst>
              <a:ext uri="{FF2B5EF4-FFF2-40B4-BE49-F238E27FC236}">
                <a16:creationId xmlns:a16="http://schemas.microsoft.com/office/drawing/2014/main" id="{40C08E41-438D-E473-78AE-05FE3DE523FC}"/>
              </a:ext>
            </a:extLst>
          </p:cNvPr>
          <p:cNvGraphicFramePr>
            <a:graphicFrameLocks noGrp="1"/>
          </p:cNvGraphicFramePr>
          <p:nvPr>
            <p:ph idx="1"/>
            <p:extLst>
              <p:ext uri="{D42A27DB-BD31-4B8C-83A1-F6EECF244321}">
                <p14:modId xmlns:p14="http://schemas.microsoft.com/office/powerpoint/2010/main" val="688574270"/>
              </p:ext>
            </p:extLst>
          </p:nvPr>
        </p:nvGraphicFramePr>
        <p:xfrm>
          <a:off x="6355080" y="955653"/>
          <a:ext cx="5029200" cy="49478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49491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9C2B5E80-7547-77D6-67D2-5FE88A80A3FE}"/>
              </a:ext>
            </a:extLst>
          </p:cNvPr>
          <p:cNvSpPr>
            <a:spLocks noGrp="1"/>
          </p:cNvSpPr>
          <p:nvPr>
            <p:ph type="title"/>
          </p:nvPr>
        </p:nvSpPr>
        <p:spPr>
          <a:xfrm>
            <a:off x="640080" y="1243013"/>
            <a:ext cx="3855720" cy="4371974"/>
          </a:xfrm>
        </p:spPr>
        <p:txBody>
          <a:bodyPr>
            <a:normAutofit/>
          </a:bodyPr>
          <a:lstStyle/>
          <a:p>
            <a:r>
              <a:rPr lang="en-GB" sz="3600" dirty="0">
                <a:solidFill>
                  <a:schemeClr val="tx2"/>
                </a:solidFill>
              </a:rPr>
              <a:t>Interpersonal triggers</a:t>
            </a:r>
          </a:p>
        </p:txBody>
      </p:sp>
      <p:sp>
        <p:nvSpPr>
          <p:cNvPr id="3" name="Content Placeholder 2">
            <a:extLst>
              <a:ext uri="{FF2B5EF4-FFF2-40B4-BE49-F238E27FC236}">
                <a16:creationId xmlns:a16="http://schemas.microsoft.com/office/drawing/2014/main" id="{14CD4ED2-4DB1-0D2B-1C35-64DE54380A10}"/>
              </a:ext>
            </a:extLst>
          </p:cNvPr>
          <p:cNvSpPr>
            <a:spLocks noGrp="1"/>
          </p:cNvSpPr>
          <p:nvPr>
            <p:ph idx="1"/>
          </p:nvPr>
        </p:nvSpPr>
        <p:spPr>
          <a:xfrm>
            <a:off x="6172200" y="804672"/>
            <a:ext cx="5221224" cy="5230368"/>
          </a:xfrm>
        </p:spPr>
        <p:txBody>
          <a:bodyPr anchor="ctr">
            <a:normAutofit/>
          </a:bodyPr>
          <a:lstStyle/>
          <a:p>
            <a:r>
              <a:rPr lang="en-GB" dirty="0">
                <a:solidFill>
                  <a:schemeClr val="tx2"/>
                </a:solidFill>
              </a:rPr>
              <a:t>“It’s all their Fault”</a:t>
            </a:r>
          </a:p>
          <a:p>
            <a:r>
              <a:rPr lang="en-GB" dirty="0">
                <a:solidFill>
                  <a:schemeClr val="tx2"/>
                </a:solidFill>
              </a:rPr>
              <a:t>“They started it!”</a:t>
            </a:r>
          </a:p>
          <a:p>
            <a:r>
              <a:rPr lang="en-GB" dirty="0">
                <a:solidFill>
                  <a:schemeClr val="tx2"/>
                </a:solidFill>
              </a:rPr>
              <a:t>“How can I work with someone who is being so unreasonable”</a:t>
            </a:r>
          </a:p>
          <a:p>
            <a:r>
              <a:rPr lang="en-GB" dirty="0">
                <a:solidFill>
                  <a:schemeClr val="tx2"/>
                </a:solidFill>
              </a:rPr>
              <a:t>“They’re just rude!”</a:t>
            </a:r>
          </a:p>
          <a:p>
            <a:endParaRPr lang="en-GB" sz="1800" dirty="0">
              <a:solidFill>
                <a:schemeClr val="tx2"/>
              </a:solidFill>
            </a:endParaRPr>
          </a:p>
          <a:p>
            <a:endParaRPr lang="en-GB" sz="1800" dirty="0">
              <a:solidFill>
                <a:schemeClr val="tx2"/>
              </a:solidFill>
            </a:endParaRPr>
          </a:p>
          <a:p>
            <a:r>
              <a:rPr lang="en-GB" dirty="0">
                <a:solidFill>
                  <a:schemeClr val="tx2"/>
                </a:solidFill>
              </a:rPr>
              <a:t>Helpful thoughts? Likely to help you to escalate or de-escalate the situation?</a:t>
            </a:r>
          </a:p>
        </p:txBody>
      </p:sp>
    </p:spTree>
    <p:extLst>
      <p:ext uri="{BB962C8B-B14F-4D97-AF65-F5344CB8AC3E}">
        <p14:creationId xmlns:p14="http://schemas.microsoft.com/office/powerpoint/2010/main" val="2287223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E8C1517-73C7-8272-F835-17D4723B7EAD}"/>
              </a:ext>
            </a:extLst>
          </p:cNvPr>
          <p:cNvSpPr>
            <a:spLocks noGrp="1"/>
          </p:cNvSpPr>
          <p:nvPr>
            <p:ph type="title"/>
          </p:nvPr>
        </p:nvSpPr>
        <p:spPr>
          <a:xfrm>
            <a:off x="3078103" y="400711"/>
            <a:ext cx="5754696" cy="1047089"/>
          </a:xfrm>
        </p:spPr>
        <p:txBody>
          <a:bodyPr anchor="b">
            <a:normAutofit/>
          </a:bodyPr>
          <a:lstStyle/>
          <a:p>
            <a:pPr algn="ctr"/>
            <a:r>
              <a:rPr lang="en-GB" sz="3600" dirty="0">
                <a:solidFill>
                  <a:schemeClr val="tx2"/>
                </a:solidFill>
              </a:rPr>
              <a:t>Self-reflection</a:t>
            </a:r>
          </a:p>
        </p:txBody>
      </p:sp>
      <p:grpSp>
        <p:nvGrpSpPr>
          <p:cNvPr id="23" name="Group 22">
            <a:extLst>
              <a:ext uri="{FF2B5EF4-FFF2-40B4-BE49-F238E27FC236}">
                <a16:creationId xmlns:a16="http://schemas.microsoft.com/office/drawing/2014/main" id="{5C3921CD-DDE5-4B57-8FDF-B37ADE4EDAC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1219" y="3985"/>
            <a:ext cx="9747620" cy="6858000"/>
            <a:chOff x="1318434" y="36937"/>
            <a:chExt cx="9747620" cy="6858000"/>
          </a:xfrm>
        </p:grpSpPr>
        <p:sp>
          <p:nvSpPr>
            <p:cNvPr id="24" name="Freeform: Shape 23">
              <a:extLst>
                <a:ext uri="{FF2B5EF4-FFF2-40B4-BE49-F238E27FC236}">
                  <a16:creationId xmlns:a16="http://schemas.microsoft.com/office/drawing/2014/main" id="{A4CBEDF6-7B5F-471F-AF99-301A237481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6937"/>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gradFill>
              <a:gsLst>
                <a:gs pos="2000">
                  <a:schemeClr val="bg1">
                    <a:alpha val="10000"/>
                  </a:schemeClr>
                </a:gs>
                <a:gs pos="16000">
                  <a:schemeClr val="accent6">
                    <a:alpha val="8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Freeform: Shape 24">
              <a:extLst>
                <a:ext uri="{FF2B5EF4-FFF2-40B4-BE49-F238E27FC236}">
                  <a16:creationId xmlns:a16="http://schemas.microsoft.com/office/drawing/2014/main" id="{1D43DB10-4F84-47C2-8170-CB9EED8667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6937"/>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accent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Freeform: Shape 25">
              <a:extLst>
                <a:ext uri="{FF2B5EF4-FFF2-40B4-BE49-F238E27FC236}">
                  <a16:creationId xmlns:a16="http://schemas.microsoft.com/office/drawing/2014/main" id="{9F35C7A0-1526-4D97-BCD8-91B3576E3C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6937"/>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gradFill>
              <a:gsLst>
                <a:gs pos="2000">
                  <a:schemeClr val="bg1">
                    <a:alpha val="10000"/>
                  </a:schemeClr>
                </a:gs>
                <a:gs pos="16000">
                  <a:schemeClr val="accent6">
                    <a:alpha val="2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7" name="Freeform: Shape 26">
              <a:extLst>
                <a:ext uri="{FF2B5EF4-FFF2-40B4-BE49-F238E27FC236}">
                  <a16:creationId xmlns:a16="http://schemas.microsoft.com/office/drawing/2014/main" id="{1009574A-38B7-43A8-A925-1FB54C6B1A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6937"/>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gradFill>
              <a:gsLst>
                <a:gs pos="2000">
                  <a:schemeClr val="bg1">
                    <a:alpha val="10000"/>
                  </a:schemeClr>
                </a:gs>
                <a:gs pos="16000">
                  <a:schemeClr val="accent6">
                    <a:alpha val="8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Shape 27">
              <a:extLst>
                <a:ext uri="{FF2B5EF4-FFF2-40B4-BE49-F238E27FC236}">
                  <a16:creationId xmlns:a16="http://schemas.microsoft.com/office/drawing/2014/main" id="{EA3AAA50-DE22-4E5D-9064-A37786C590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6937"/>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gradFill>
              <a:gsLst>
                <a:gs pos="2000">
                  <a:schemeClr val="bg1">
                    <a:alpha val="10000"/>
                  </a:schemeClr>
                </a:gs>
                <a:gs pos="16000">
                  <a:schemeClr val="accent6">
                    <a:alpha val="2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3" name="Content Placeholder 2">
            <a:extLst>
              <a:ext uri="{FF2B5EF4-FFF2-40B4-BE49-F238E27FC236}">
                <a16:creationId xmlns:a16="http://schemas.microsoft.com/office/drawing/2014/main" id="{54A7294E-6324-6604-C2C7-CE8319A08EDC}"/>
              </a:ext>
            </a:extLst>
          </p:cNvPr>
          <p:cNvSpPr>
            <a:spLocks noGrp="1"/>
          </p:cNvSpPr>
          <p:nvPr>
            <p:ph idx="1"/>
          </p:nvPr>
        </p:nvSpPr>
        <p:spPr>
          <a:xfrm>
            <a:off x="2640751" y="1628775"/>
            <a:ext cx="6629399" cy="3867150"/>
          </a:xfrm>
        </p:spPr>
        <p:txBody>
          <a:bodyPr anchor="t">
            <a:normAutofit/>
          </a:bodyPr>
          <a:lstStyle/>
          <a:p>
            <a:r>
              <a:rPr lang="en-GB" sz="2000">
                <a:solidFill>
                  <a:schemeClr val="tx2"/>
                </a:solidFill>
              </a:rPr>
              <a:t>When we notice conflict, first we need to check ourselves.</a:t>
            </a:r>
          </a:p>
          <a:p>
            <a:r>
              <a:rPr lang="en-GB" sz="2000">
                <a:solidFill>
                  <a:schemeClr val="tx2"/>
                </a:solidFill>
              </a:rPr>
              <a:t>How are you feeling?</a:t>
            </a:r>
          </a:p>
          <a:p>
            <a:pPr lvl="1"/>
            <a:r>
              <a:rPr lang="en-GB" sz="2000">
                <a:solidFill>
                  <a:schemeClr val="tx2"/>
                </a:solidFill>
              </a:rPr>
              <a:t>Annoyed?</a:t>
            </a:r>
          </a:p>
          <a:p>
            <a:pPr lvl="1"/>
            <a:r>
              <a:rPr lang="en-GB" sz="2000">
                <a:solidFill>
                  <a:schemeClr val="tx2"/>
                </a:solidFill>
              </a:rPr>
              <a:t>Irritated?</a:t>
            </a:r>
          </a:p>
          <a:p>
            <a:pPr lvl="1"/>
            <a:r>
              <a:rPr lang="en-GB" sz="2000">
                <a:solidFill>
                  <a:schemeClr val="tx2"/>
                </a:solidFill>
              </a:rPr>
              <a:t>If so, step back, you’re likely to escalate things further!</a:t>
            </a:r>
          </a:p>
          <a:p>
            <a:r>
              <a:rPr lang="en-GB" sz="2000">
                <a:solidFill>
                  <a:schemeClr val="tx2"/>
                </a:solidFill>
              </a:rPr>
              <a:t>Always a good to reflect on your recent interactions with the person.</a:t>
            </a:r>
          </a:p>
          <a:p>
            <a:r>
              <a:rPr lang="en-GB" sz="2000">
                <a:solidFill>
                  <a:schemeClr val="tx2"/>
                </a:solidFill>
              </a:rPr>
              <a:t>Has your communication been reasonable?</a:t>
            </a:r>
          </a:p>
          <a:p>
            <a:pPr lvl="1"/>
            <a:r>
              <a:rPr lang="en-GB" sz="2000">
                <a:solidFill>
                  <a:schemeClr val="tx2"/>
                </a:solidFill>
              </a:rPr>
              <a:t>“You need to do X now”  Vs </a:t>
            </a:r>
          </a:p>
          <a:p>
            <a:pPr lvl="1"/>
            <a:r>
              <a:rPr lang="en-GB" sz="2000">
                <a:solidFill>
                  <a:schemeClr val="tx2"/>
                </a:solidFill>
              </a:rPr>
              <a:t>“when you’ve finished what you’re doing could you prioritise X next?”</a:t>
            </a:r>
          </a:p>
          <a:p>
            <a:endParaRPr lang="en-GB" sz="1300" dirty="0">
              <a:solidFill>
                <a:schemeClr val="tx2"/>
              </a:solidFill>
            </a:endParaRPr>
          </a:p>
        </p:txBody>
      </p:sp>
    </p:spTree>
    <p:extLst>
      <p:ext uri="{BB962C8B-B14F-4D97-AF65-F5344CB8AC3E}">
        <p14:creationId xmlns:p14="http://schemas.microsoft.com/office/powerpoint/2010/main" val="353571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4053CBF-3932-45FF-8285-EE5146085F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2E751C04-BEA6-446B-A678-9C74819EBD4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8167"/>
            <a:ext cx="4834070" cy="2488150"/>
            <a:chOff x="6867015" y="-1"/>
            <a:chExt cx="5324985" cy="3251912"/>
          </a:xfrm>
          <a:solidFill>
            <a:schemeClr val="bg1">
              <a:alpha val="30000"/>
            </a:schemeClr>
          </a:solidFill>
        </p:grpSpPr>
        <p:sp>
          <p:nvSpPr>
            <p:cNvPr id="13" name="Freeform: Shape 12">
              <a:extLst>
                <a:ext uri="{FF2B5EF4-FFF2-40B4-BE49-F238E27FC236}">
                  <a16:creationId xmlns:a16="http://schemas.microsoft.com/office/drawing/2014/main" id="{2625A013-D9BE-43C4-AF21-6F2B003EFB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F7875715-EC2E-457F-851D-F6C817685F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F7E41CC6-0C83-40EE-80BB-79394D9E9B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00603498-5DFE-4D26-BFB5-C9269C9BD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6BF32D51-8CBB-70EF-5322-7FEA2F93DADA}"/>
              </a:ext>
            </a:extLst>
          </p:cNvPr>
          <p:cNvSpPr>
            <a:spLocks noGrp="1"/>
          </p:cNvSpPr>
          <p:nvPr>
            <p:ph type="title"/>
          </p:nvPr>
        </p:nvSpPr>
        <p:spPr>
          <a:xfrm>
            <a:off x="3027924" y="991261"/>
            <a:ext cx="5754696" cy="1837349"/>
          </a:xfrm>
        </p:spPr>
        <p:txBody>
          <a:bodyPr>
            <a:normAutofit/>
          </a:bodyPr>
          <a:lstStyle/>
          <a:p>
            <a:pPr algn="ctr"/>
            <a:r>
              <a:rPr lang="en-GB" sz="4000" dirty="0">
                <a:solidFill>
                  <a:schemeClr val="tx2"/>
                </a:solidFill>
              </a:rPr>
              <a:t>The Goal of Conflict Resolution:</a:t>
            </a:r>
          </a:p>
        </p:txBody>
      </p:sp>
      <p:sp>
        <p:nvSpPr>
          <p:cNvPr id="3" name="Content Placeholder 2">
            <a:extLst>
              <a:ext uri="{FF2B5EF4-FFF2-40B4-BE49-F238E27FC236}">
                <a16:creationId xmlns:a16="http://schemas.microsoft.com/office/drawing/2014/main" id="{3CBF7021-5556-269A-72C2-DAF861B5D55A}"/>
              </a:ext>
            </a:extLst>
          </p:cNvPr>
          <p:cNvSpPr>
            <a:spLocks noGrp="1"/>
          </p:cNvSpPr>
          <p:nvPr>
            <p:ph idx="1"/>
          </p:nvPr>
        </p:nvSpPr>
        <p:spPr>
          <a:xfrm>
            <a:off x="3050412" y="2979336"/>
            <a:ext cx="6293613" cy="2430864"/>
          </a:xfrm>
        </p:spPr>
        <p:txBody>
          <a:bodyPr anchor="t">
            <a:normAutofit fontScale="92500" lnSpcReduction="10000"/>
          </a:bodyPr>
          <a:lstStyle/>
          <a:p>
            <a:r>
              <a:rPr lang="en-GB" dirty="0">
                <a:solidFill>
                  <a:schemeClr val="tx2"/>
                </a:solidFill>
              </a:rPr>
              <a:t>Confront problems, communicate openly and respectfully with someone of an opposing opinion with resolution aiming to provide optimal patient care.</a:t>
            </a:r>
          </a:p>
          <a:p>
            <a:endParaRPr lang="en-GB" dirty="0">
              <a:solidFill>
                <a:schemeClr val="tx2"/>
              </a:solidFill>
            </a:endParaRPr>
          </a:p>
          <a:p>
            <a:r>
              <a:rPr lang="en-GB" dirty="0">
                <a:solidFill>
                  <a:schemeClr val="tx2"/>
                </a:solidFill>
              </a:rPr>
              <a:t>All well and good, but how!</a:t>
            </a:r>
          </a:p>
          <a:p>
            <a:endParaRPr lang="en-GB" sz="2000" dirty="0">
              <a:solidFill>
                <a:schemeClr val="tx2"/>
              </a:solidFill>
            </a:endParaRPr>
          </a:p>
          <a:p>
            <a:pPr marL="0" indent="0">
              <a:buNone/>
            </a:pPr>
            <a:endParaRPr lang="en-GB" sz="2000" dirty="0">
              <a:solidFill>
                <a:schemeClr val="tx2"/>
              </a:solidFill>
            </a:endParaRPr>
          </a:p>
        </p:txBody>
      </p:sp>
      <p:grpSp>
        <p:nvGrpSpPr>
          <p:cNvPr id="18" name="Group 17">
            <a:extLst>
              <a:ext uri="{FF2B5EF4-FFF2-40B4-BE49-F238E27FC236}">
                <a16:creationId xmlns:a16="http://schemas.microsoft.com/office/drawing/2014/main" id="{B63ACBA3-DEFD-4C6D-BBA0-64468FA99C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19" name="Freeform: Shape 18">
              <a:extLst>
                <a:ext uri="{FF2B5EF4-FFF2-40B4-BE49-F238E27FC236}">
                  <a16:creationId xmlns:a16="http://schemas.microsoft.com/office/drawing/2014/main" id="{62F7819D-2B89-4D80-A1C3-8B318116BA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B7065990-2350-41B3-858B-20EF8744F2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58DA7EC7-CAA0-4665-AA29-BFBA806ECA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2" name="Freeform: Shape 21">
              <a:extLst>
                <a:ext uri="{FF2B5EF4-FFF2-40B4-BE49-F238E27FC236}">
                  <a16:creationId xmlns:a16="http://schemas.microsoft.com/office/drawing/2014/main" id="{B1132A14-489F-4CED-B626-2A1711C987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460157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A292AEA-2528-46C0-B426-95822B6141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8B7B198-E4DF-43CD-AD8C-1998843237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2" name="Freeform: Shape 11">
            <a:extLst>
              <a:ext uri="{FF2B5EF4-FFF2-40B4-BE49-F238E27FC236}">
                <a16:creationId xmlns:a16="http://schemas.microsoft.com/office/drawing/2014/main" id="{2BE67753-EA0E-4819-8D22-0B6600CF7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96934" y="3984"/>
            <a:ext cx="9376632" cy="6858000"/>
          </a:xfrm>
          <a:custGeom>
            <a:avLst/>
            <a:gdLst>
              <a:gd name="connsiteX0" fmla="*/ 1691615 w 9376632"/>
              <a:gd name="connsiteY0" fmla="*/ 0 h 6858000"/>
              <a:gd name="connsiteX1" fmla="*/ 7685017 w 9376632"/>
              <a:gd name="connsiteY1" fmla="*/ 0 h 6858000"/>
              <a:gd name="connsiteX2" fmla="*/ 7840634 w 9376632"/>
              <a:gd name="connsiteY2" fmla="*/ 134799 h 6858000"/>
              <a:gd name="connsiteX3" fmla="*/ 9376632 w 9376632"/>
              <a:gd name="connsiteY3" fmla="*/ 3605175 h 6858000"/>
              <a:gd name="connsiteX4" fmla="*/ 8158692 w 9376632"/>
              <a:gd name="connsiteY4" fmla="*/ 6757493 h 6858000"/>
              <a:gd name="connsiteX5" fmla="*/ 8062868 w 9376632"/>
              <a:gd name="connsiteY5" fmla="*/ 6858000 h 6858000"/>
              <a:gd name="connsiteX6" fmla="*/ 1313765 w 9376632"/>
              <a:gd name="connsiteY6" fmla="*/ 6858000 h 6858000"/>
              <a:gd name="connsiteX7" fmla="*/ 1217940 w 9376632"/>
              <a:gd name="connsiteY7" fmla="*/ 6757493 h 6858000"/>
              <a:gd name="connsiteX8" fmla="*/ 0 w 9376632"/>
              <a:gd name="connsiteY8" fmla="*/ 3605175 h 6858000"/>
              <a:gd name="connsiteX9" fmla="*/ 1535999 w 9376632"/>
              <a:gd name="connsiteY9" fmla="*/ 134799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76632" h="6858000">
                <a:moveTo>
                  <a:pt x="1691615" y="0"/>
                </a:moveTo>
                <a:lnTo>
                  <a:pt x="7685017" y="0"/>
                </a:lnTo>
                <a:lnTo>
                  <a:pt x="7840634" y="134799"/>
                </a:lnTo>
                <a:cubicBezTo>
                  <a:pt x="8784230" y="992423"/>
                  <a:pt x="9376632" y="2229618"/>
                  <a:pt x="9376632" y="3605175"/>
                </a:cubicBezTo>
                <a:cubicBezTo>
                  <a:pt x="9376632" y="4818903"/>
                  <a:pt x="8915419" y="5924908"/>
                  <a:pt x="8158692" y="6757493"/>
                </a:cubicBezTo>
                <a:lnTo>
                  <a:pt x="8062868" y="6858000"/>
                </a:lnTo>
                <a:lnTo>
                  <a:pt x="1313765" y="6858000"/>
                </a:lnTo>
                <a:lnTo>
                  <a:pt x="1217940" y="6757493"/>
                </a:lnTo>
                <a:cubicBezTo>
                  <a:pt x="461213" y="5924908"/>
                  <a:pt x="0" y="4818903"/>
                  <a:pt x="0" y="3605175"/>
                </a:cubicBezTo>
                <a:cubicBezTo>
                  <a:pt x="0" y="2229618"/>
                  <a:pt x="592403" y="992423"/>
                  <a:pt x="1535999" y="134799"/>
                </a:cubicBezTo>
                <a:close/>
              </a:path>
            </a:pathLst>
          </a:cu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D76D63AC-0421-45EC-B383-E79A61A78C6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03402" y="3985"/>
            <a:ext cx="9772765" cy="6858000"/>
            <a:chOff x="1303402" y="36937"/>
            <a:chExt cx="9772765" cy="6858000"/>
          </a:xfrm>
          <a:solidFill>
            <a:schemeClr val="bg1">
              <a:alpha val="30000"/>
            </a:schemeClr>
          </a:solidFill>
        </p:grpSpPr>
        <p:sp>
          <p:nvSpPr>
            <p:cNvPr id="15" name="Freeform: Shape 14">
              <a:extLst>
                <a:ext uri="{FF2B5EF4-FFF2-40B4-BE49-F238E27FC236}">
                  <a16:creationId xmlns:a16="http://schemas.microsoft.com/office/drawing/2014/main" id="{B997A32E-7032-4107-9C8B-99DB59EDD5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6937"/>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943BB27F-1470-42CA-91FF-D94BC691C8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6937"/>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Shape 16">
              <a:extLst>
                <a:ext uri="{FF2B5EF4-FFF2-40B4-BE49-F238E27FC236}">
                  <a16:creationId xmlns:a16="http://schemas.microsoft.com/office/drawing/2014/main" id="{E997B002-17FD-47B3-A06A-76802FE15C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6937"/>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Shape 17">
              <a:extLst>
                <a:ext uri="{FF2B5EF4-FFF2-40B4-BE49-F238E27FC236}">
                  <a16:creationId xmlns:a16="http://schemas.microsoft.com/office/drawing/2014/main" id="{E401EA35-9D2E-43B7-860F-EBB8A6C3E0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6937"/>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Freeform: Shape 18">
              <a:extLst>
                <a:ext uri="{FF2B5EF4-FFF2-40B4-BE49-F238E27FC236}">
                  <a16:creationId xmlns:a16="http://schemas.microsoft.com/office/drawing/2014/main" id="{F8C44827-3D81-4FF9-B4A5-5650D1B20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6937"/>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Freeform: Shape 19">
              <a:extLst>
                <a:ext uri="{FF2B5EF4-FFF2-40B4-BE49-F238E27FC236}">
                  <a16:creationId xmlns:a16="http://schemas.microsoft.com/office/drawing/2014/main" id="{F613D97F-F6DF-4D32-AD91-209A80E7A2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6937"/>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Freeform: Shape 20">
              <a:extLst>
                <a:ext uri="{FF2B5EF4-FFF2-40B4-BE49-F238E27FC236}">
                  <a16:creationId xmlns:a16="http://schemas.microsoft.com/office/drawing/2014/main" id="{82B0ED5C-927D-4C5F-8F27-1B403820B9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6937"/>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grpSp>
      <p:sp>
        <p:nvSpPr>
          <p:cNvPr id="2" name="Title 1">
            <a:extLst>
              <a:ext uri="{FF2B5EF4-FFF2-40B4-BE49-F238E27FC236}">
                <a16:creationId xmlns:a16="http://schemas.microsoft.com/office/drawing/2014/main" id="{6FAE2EEA-D854-09E5-10CE-B289E311C62B}"/>
              </a:ext>
            </a:extLst>
          </p:cNvPr>
          <p:cNvSpPr>
            <a:spLocks noGrp="1"/>
          </p:cNvSpPr>
          <p:nvPr>
            <p:ph type="title"/>
          </p:nvPr>
        </p:nvSpPr>
        <p:spPr>
          <a:xfrm>
            <a:off x="3502731" y="1542402"/>
            <a:ext cx="5186842" cy="2387918"/>
          </a:xfrm>
        </p:spPr>
        <p:txBody>
          <a:bodyPr vert="horz" lIns="91440" tIns="45720" rIns="91440" bIns="45720" rtlCol="0" anchor="b">
            <a:normAutofit/>
          </a:bodyPr>
          <a:lstStyle/>
          <a:p>
            <a:pPr algn="ctr"/>
            <a:r>
              <a:rPr lang="en-US" sz="5200" kern="1200">
                <a:solidFill>
                  <a:schemeClr val="tx2"/>
                </a:solidFill>
                <a:latin typeface="+mj-lt"/>
                <a:ea typeface="+mj-ea"/>
                <a:cs typeface="+mj-cs"/>
              </a:rPr>
              <a:t>Assertiveness model</a:t>
            </a:r>
          </a:p>
        </p:txBody>
      </p:sp>
      <p:sp>
        <p:nvSpPr>
          <p:cNvPr id="3" name="Content Placeholder 2">
            <a:extLst>
              <a:ext uri="{FF2B5EF4-FFF2-40B4-BE49-F238E27FC236}">
                <a16:creationId xmlns:a16="http://schemas.microsoft.com/office/drawing/2014/main" id="{0888989A-F45F-64E4-1BD8-26EE7252E28C}"/>
              </a:ext>
            </a:extLst>
          </p:cNvPr>
          <p:cNvSpPr>
            <a:spLocks noGrp="1"/>
          </p:cNvSpPr>
          <p:nvPr>
            <p:ph idx="1"/>
          </p:nvPr>
        </p:nvSpPr>
        <p:spPr>
          <a:xfrm>
            <a:off x="3502135" y="4001587"/>
            <a:ext cx="5188034" cy="682079"/>
          </a:xfrm>
        </p:spPr>
        <p:txBody>
          <a:bodyPr vert="horz" lIns="91440" tIns="45720" rIns="91440" bIns="45720" rtlCol="0">
            <a:normAutofit/>
          </a:bodyPr>
          <a:lstStyle/>
          <a:p>
            <a:pPr marL="0" indent="0" algn="ctr">
              <a:buNone/>
            </a:pPr>
            <a:r>
              <a:rPr lang="en-US" sz="2400" kern="1200">
                <a:solidFill>
                  <a:schemeClr val="tx2"/>
                </a:solidFill>
                <a:latin typeface="+mn-lt"/>
                <a:ea typeface="+mn-ea"/>
                <a:cs typeface="+mn-cs"/>
              </a:rPr>
              <a:t>What does assertiveness mean to you?</a:t>
            </a:r>
          </a:p>
        </p:txBody>
      </p:sp>
      <p:grpSp>
        <p:nvGrpSpPr>
          <p:cNvPr id="23" name="Group 22">
            <a:extLst>
              <a:ext uri="{FF2B5EF4-FFF2-40B4-BE49-F238E27FC236}">
                <a16:creationId xmlns:a16="http://schemas.microsoft.com/office/drawing/2014/main" id="{87F87F1B-42BA-4AC7-A4E2-41544DDB2CE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5" y="-4155"/>
            <a:ext cx="2514948" cy="2174333"/>
            <a:chOff x="-305" y="-4155"/>
            <a:chExt cx="2514948" cy="2174333"/>
          </a:xfrm>
        </p:grpSpPr>
        <p:sp>
          <p:nvSpPr>
            <p:cNvPr id="24" name="Freeform: Shape 23">
              <a:extLst>
                <a:ext uri="{FF2B5EF4-FFF2-40B4-BE49-F238E27FC236}">
                  <a16:creationId xmlns:a16="http://schemas.microsoft.com/office/drawing/2014/main" id="{68B53067-4E48-4E71-A6A9-A8CAABAFBF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06D1A0D3-4BB8-41D9-9CE7-2884C83F44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81E20F06-3B09-4B89-A36B-AB8BFBCCA5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7" name="Freeform: Shape 26">
              <a:extLst>
                <a:ext uri="{FF2B5EF4-FFF2-40B4-BE49-F238E27FC236}">
                  <a16:creationId xmlns:a16="http://schemas.microsoft.com/office/drawing/2014/main" id="{DAE6C3D7-7D5B-4926-877D-45F117BB6B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9" name="Group 28">
            <a:extLst>
              <a:ext uri="{FF2B5EF4-FFF2-40B4-BE49-F238E27FC236}">
                <a16:creationId xmlns:a16="http://schemas.microsoft.com/office/drawing/2014/main" id="{967346A5-7569-4F15-AB5D-BE3DADF192C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685727" y="4683666"/>
            <a:ext cx="2514948" cy="2174333"/>
            <a:chOff x="-305" y="-4155"/>
            <a:chExt cx="2514948" cy="2174333"/>
          </a:xfrm>
        </p:grpSpPr>
        <p:sp>
          <p:nvSpPr>
            <p:cNvPr id="30" name="Freeform: Shape 29">
              <a:extLst>
                <a:ext uri="{FF2B5EF4-FFF2-40B4-BE49-F238E27FC236}">
                  <a16:creationId xmlns:a16="http://schemas.microsoft.com/office/drawing/2014/main" id="{E1951533-A568-4765-AB1F-F71D9AFDE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A7214F52-4F3F-4C96-A62E-F1401D6C04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023146A1-291C-4FA0-AB5B-EB04D42398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33" name="Freeform: Shape 32">
              <a:extLst>
                <a:ext uri="{FF2B5EF4-FFF2-40B4-BE49-F238E27FC236}">
                  <a16:creationId xmlns:a16="http://schemas.microsoft.com/office/drawing/2014/main" id="{62977932-2B03-4899-8306-5002CEE68E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00821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180</TotalTime>
  <Words>1124</Words>
  <Application>Microsoft Office PowerPoint</Application>
  <PresentationFormat>Widescreen</PresentationFormat>
  <Paragraphs>145</Paragraphs>
  <Slides>20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Conflict Resolution</vt:lpstr>
      <vt:lpstr>What is Conflict?</vt:lpstr>
      <vt:lpstr>Is it always a bad thing???</vt:lpstr>
      <vt:lpstr>How common is conflict at work?</vt:lpstr>
      <vt:lpstr>Conflict Triggers</vt:lpstr>
      <vt:lpstr>Interpersonal triggers</vt:lpstr>
      <vt:lpstr>Self-reflection</vt:lpstr>
      <vt:lpstr>The Goal of Conflict Resolution:</vt:lpstr>
      <vt:lpstr>Assertiveness model</vt:lpstr>
      <vt:lpstr>What it is…and isn’t</vt:lpstr>
      <vt:lpstr>The Assertion Progress Model</vt:lpstr>
      <vt:lpstr>Applying the Assertiveness Model</vt:lpstr>
      <vt:lpstr>Strategies to Conflict Resolution:</vt:lpstr>
      <vt:lpstr>Assertive Confrontation</vt:lpstr>
      <vt:lpstr>VALUED     LEEN</vt:lpstr>
      <vt:lpstr>Using LEEN with patients, colleagues or families</vt:lpstr>
      <vt:lpstr>When is the right time?</vt:lpstr>
      <vt:lpstr>Neuroscience of Anger and Threat</vt:lpstr>
      <vt:lpstr>When resolution isn’t working</vt:lpstr>
      <vt:lpstr>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Conflict Resolution</dc:title>
  <dc:creator>Dr Sam Batstone</dc:creator>
  <cp:lastModifiedBy>Dr Sam Batstone</cp:lastModifiedBy>
  <cp:revision>6</cp:revision>
  <dcterms:created xsi:type="dcterms:W3CDTF">2023-10-10T20:10:55Z</dcterms:created>
  <dcterms:modified xsi:type="dcterms:W3CDTF">2023-10-27T11:20:00Z</dcterms:modified>
</cp:coreProperties>
</file>